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6" r:id="rId4"/>
    <p:sldId id="258" r:id="rId5"/>
    <p:sldId id="260" r:id="rId6"/>
    <p:sldId id="272" r:id="rId7"/>
    <p:sldId id="273" r:id="rId8"/>
    <p:sldId id="274" r:id="rId9"/>
    <p:sldId id="277" r:id="rId10"/>
    <p:sldId id="275" r:id="rId11"/>
    <p:sldId id="278" r:id="rId12"/>
    <p:sldId id="270" r:id="rId13"/>
    <p:sldId id="262" r:id="rId14"/>
    <p:sldId id="265" r:id="rId15"/>
    <p:sldId id="271" r:id="rId16"/>
    <p:sldId id="259" r:id="rId17"/>
    <p:sldId id="276" r:id="rId18"/>
    <p:sldId id="264" r:id="rId19"/>
    <p:sldId id="267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40ADFE-84D2-47A8-A9D2-4F4BFB4E1876}" type="datetimeFigureOut">
              <a:rPr lang="en-US" smtClean="0"/>
              <a:t>6/18/2023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6BB1BA-4A34-4EE2-8F56-1F4B5DF8D5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189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91F6E20-52B7-41F2-827A-100DCFF8BC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DF40713-59FC-4A78-9277-104BEC9E49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207BB3-70EE-4D2E-9368-D4E0344E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78D23-5345-497E-80F4-E15FCA5E65F7}" type="datetime1">
              <a:rPr lang="en-US" smtClean="0"/>
              <a:t>6/18/2023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CFBCBF5-8708-4495-8F03-2ADB473D4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23FAA07-B738-4954-82B7-2BDA4D001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020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C6CCBF-0ED5-4235-8814-06ABE1B2B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9342A47-7487-4363-8989-7F937AD3AA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C731766-A263-4335-A015-1C2DFBE8B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4E7A-4E81-4358-AD41-C97592909D40}" type="datetime1">
              <a:rPr lang="en-US" smtClean="0"/>
              <a:t>6/18/2023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933B85E-E53F-4A07-8A33-7554B121A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7E693C7-7165-4BBD-84E0-7C92EDADD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00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44562817-BBF6-463F-B1FB-E0881B9234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160E14F-6F13-48AD-8AFE-D018231E61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CC29AFD-B607-4910-9C7F-8DDE49AD3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D2A5D-7E91-4095-9BB2-899C0D650DCD}" type="datetime1">
              <a:rPr lang="en-US" smtClean="0"/>
              <a:t>6/18/2023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BB74BAD-C67D-4A1B-B5B3-71046AD50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EEAB463-AF61-4077-825F-C4AFDB0F2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810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97C6B9D-2C98-4ACD-8905-265B0DB75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57091C7-C6E7-4F5A-B463-D5C51ED626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1D9D974-2EE7-4CCF-BE31-F458EE34D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B8940-FF90-4C9B-8434-99413F059523}" type="datetime1">
              <a:rPr lang="en-US" smtClean="0"/>
              <a:t>6/18/2023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BFD0081-0E45-4B85-B694-7A295F515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3BABA26-17F3-4623-B050-75F4F2518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FDEDD35B-7EE9-419C-B3E5-88A59995D20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="" xmlns:a16="http://schemas.microsoft.com/office/drawing/2014/main" id="{92E01027-B085-46AE-9E7A-840100ACAA7C}"/>
              </a:ext>
            </a:extLst>
          </p:cNvPr>
          <p:cNvGrpSpPr/>
          <p:nvPr userDrawn="1"/>
        </p:nvGrpSpPr>
        <p:grpSpPr>
          <a:xfrm rot="10800000">
            <a:off x="0" y="5416782"/>
            <a:ext cx="12270772" cy="2152185"/>
            <a:chOff x="0" y="-156114"/>
            <a:chExt cx="24535152" cy="4304369"/>
          </a:xfrm>
        </p:grpSpPr>
        <p:sp>
          <p:nvSpPr>
            <p:cNvPr id="60" name="Freeform 3">
              <a:extLst>
                <a:ext uri="{FF2B5EF4-FFF2-40B4-BE49-F238E27FC236}">
                  <a16:creationId xmlns="" xmlns:a16="http://schemas.microsoft.com/office/drawing/2014/main" id="{C3FCEB9D-FF53-4130-8BEE-317D136CCB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78291" y="2431564"/>
              <a:ext cx="1134322" cy="1716691"/>
            </a:xfrm>
            <a:custGeom>
              <a:avLst/>
              <a:gdLst>
                <a:gd name="T0" fmla="*/ 0 w 1152"/>
                <a:gd name="T1" fmla="*/ 1739 h 1740"/>
                <a:gd name="T2" fmla="*/ 1151 w 1152"/>
                <a:gd name="T3" fmla="*/ 918 h 1740"/>
                <a:gd name="T4" fmla="*/ 1151 w 1152"/>
                <a:gd name="T5" fmla="*/ 0 h 1740"/>
                <a:gd name="T6" fmla="*/ 0 w 1152"/>
                <a:gd name="T7" fmla="*/ 1739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740">
                  <a:moveTo>
                    <a:pt x="0" y="1739"/>
                  </a:moveTo>
                  <a:lnTo>
                    <a:pt x="1151" y="918"/>
                  </a:lnTo>
                  <a:lnTo>
                    <a:pt x="1151" y="0"/>
                  </a:lnTo>
                  <a:lnTo>
                    <a:pt x="0" y="1739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61" name="Freeform 5">
              <a:extLst>
                <a:ext uri="{FF2B5EF4-FFF2-40B4-BE49-F238E27FC236}">
                  <a16:creationId xmlns="" xmlns:a16="http://schemas.microsoft.com/office/drawing/2014/main" id="{1B92B5AA-8249-43BB-B239-5F5CB5B0C3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79221" y="-88970"/>
              <a:ext cx="1455931" cy="4233061"/>
            </a:xfrm>
            <a:custGeom>
              <a:avLst/>
              <a:gdLst>
                <a:gd name="T0" fmla="*/ 0 w 1479"/>
                <a:gd name="T1" fmla="*/ 0 h 4296"/>
                <a:gd name="T2" fmla="*/ 327 w 1479"/>
                <a:gd name="T3" fmla="*/ 4295 h 4296"/>
                <a:gd name="T4" fmla="*/ 1478 w 1479"/>
                <a:gd name="T5" fmla="*/ 2556 h 4296"/>
                <a:gd name="T6" fmla="*/ 1478 w 1479"/>
                <a:gd name="T7" fmla="*/ 0 h 4296"/>
                <a:gd name="T8" fmla="*/ 0 w 1479"/>
                <a:gd name="T9" fmla="*/ 0 h 4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9" h="4296">
                  <a:moveTo>
                    <a:pt x="0" y="0"/>
                  </a:moveTo>
                  <a:lnTo>
                    <a:pt x="327" y="4295"/>
                  </a:lnTo>
                  <a:lnTo>
                    <a:pt x="1478" y="2556"/>
                  </a:lnTo>
                  <a:lnTo>
                    <a:pt x="1478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62" name="Freeform 6">
              <a:extLst>
                <a:ext uri="{FF2B5EF4-FFF2-40B4-BE49-F238E27FC236}">
                  <a16:creationId xmlns="" xmlns:a16="http://schemas.microsoft.com/office/drawing/2014/main" id="{251F2FAB-E82E-42F0-BAEE-A20F63077F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76620" y="-88970"/>
              <a:ext cx="2646748" cy="4233061"/>
            </a:xfrm>
            <a:custGeom>
              <a:avLst/>
              <a:gdLst>
                <a:gd name="T0" fmla="*/ 0 w 2687"/>
                <a:gd name="T1" fmla="*/ 0 h 4296"/>
                <a:gd name="T2" fmla="*/ 2686 w 2687"/>
                <a:gd name="T3" fmla="*/ 4295 h 4296"/>
                <a:gd name="T4" fmla="*/ 2359 w 2687"/>
                <a:gd name="T5" fmla="*/ 0 h 4296"/>
                <a:gd name="T6" fmla="*/ 0 w 2687"/>
                <a:gd name="T7" fmla="*/ 0 h 4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7" h="4296">
                  <a:moveTo>
                    <a:pt x="0" y="0"/>
                  </a:moveTo>
                  <a:lnTo>
                    <a:pt x="2686" y="4295"/>
                  </a:lnTo>
                  <a:lnTo>
                    <a:pt x="2359" y="0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63" name="Freeform 7">
              <a:extLst>
                <a:ext uri="{FF2B5EF4-FFF2-40B4-BE49-F238E27FC236}">
                  <a16:creationId xmlns="" xmlns:a16="http://schemas.microsoft.com/office/drawing/2014/main" id="{78FD9D4E-BEF0-4A34-A260-0ED65ADC0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20243" y="-88970"/>
              <a:ext cx="3003125" cy="4233061"/>
            </a:xfrm>
            <a:custGeom>
              <a:avLst/>
              <a:gdLst>
                <a:gd name="T0" fmla="*/ 0 w 3049"/>
                <a:gd name="T1" fmla="*/ 0 h 4296"/>
                <a:gd name="T2" fmla="*/ 43 w 3049"/>
                <a:gd name="T3" fmla="*/ 3187 h 4296"/>
                <a:gd name="T4" fmla="*/ 3048 w 3049"/>
                <a:gd name="T5" fmla="*/ 4295 h 4296"/>
                <a:gd name="T6" fmla="*/ 362 w 3049"/>
                <a:gd name="T7" fmla="*/ 0 h 4296"/>
                <a:gd name="T8" fmla="*/ 0 w 3049"/>
                <a:gd name="T9" fmla="*/ 0 h 4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9" h="4296">
                  <a:moveTo>
                    <a:pt x="0" y="0"/>
                  </a:moveTo>
                  <a:lnTo>
                    <a:pt x="43" y="3187"/>
                  </a:lnTo>
                  <a:lnTo>
                    <a:pt x="3048" y="4295"/>
                  </a:lnTo>
                  <a:lnTo>
                    <a:pt x="362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64" name="Freeform 8">
              <a:extLst>
                <a:ext uri="{FF2B5EF4-FFF2-40B4-BE49-F238E27FC236}">
                  <a16:creationId xmlns="" xmlns:a16="http://schemas.microsoft.com/office/drawing/2014/main" id="{0723BF8B-E21F-4D37-8A3D-439E94B067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77877" y="-88971"/>
              <a:ext cx="2785824" cy="3142198"/>
            </a:xfrm>
            <a:custGeom>
              <a:avLst/>
              <a:gdLst>
                <a:gd name="T0" fmla="*/ 2126 w 2826"/>
                <a:gd name="T1" fmla="*/ 0 h 3188"/>
                <a:gd name="T2" fmla="*/ 0 w 2826"/>
                <a:gd name="T3" fmla="*/ 1954 h 3188"/>
                <a:gd name="T4" fmla="*/ 2825 w 2826"/>
                <a:gd name="T5" fmla="*/ 3187 h 3188"/>
                <a:gd name="T6" fmla="*/ 2782 w 2826"/>
                <a:gd name="T7" fmla="*/ 0 h 3188"/>
                <a:gd name="T8" fmla="*/ 2126 w 2826"/>
                <a:gd name="T9" fmla="*/ 0 h 3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6" h="3188">
                  <a:moveTo>
                    <a:pt x="2126" y="0"/>
                  </a:moveTo>
                  <a:lnTo>
                    <a:pt x="0" y="1954"/>
                  </a:lnTo>
                  <a:lnTo>
                    <a:pt x="2825" y="3187"/>
                  </a:lnTo>
                  <a:lnTo>
                    <a:pt x="2782" y="0"/>
                  </a:lnTo>
                  <a:lnTo>
                    <a:pt x="2126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65" name="Freeform 9">
              <a:extLst>
                <a:ext uri="{FF2B5EF4-FFF2-40B4-BE49-F238E27FC236}">
                  <a16:creationId xmlns="" xmlns:a16="http://schemas.microsoft.com/office/drawing/2014/main" id="{A91321A7-DFB8-4187-83F6-A2A3C660C3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08342" y="-88971"/>
              <a:ext cx="2168684" cy="1925303"/>
            </a:xfrm>
            <a:custGeom>
              <a:avLst/>
              <a:gdLst>
                <a:gd name="T0" fmla="*/ 0 w 2199"/>
                <a:gd name="T1" fmla="*/ 0 h 1955"/>
                <a:gd name="T2" fmla="*/ 72 w 2199"/>
                <a:gd name="T3" fmla="*/ 1954 h 1955"/>
                <a:gd name="T4" fmla="*/ 2198 w 2199"/>
                <a:gd name="T5" fmla="*/ 0 h 1955"/>
                <a:gd name="T6" fmla="*/ 0 w 2199"/>
                <a:gd name="T7" fmla="*/ 0 h 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9" h="1955">
                  <a:moveTo>
                    <a:pt x="0" y="0"/>
                  </a:moveTo>
                  <a:lnTo>
                    <a:pt x="72" y="1954"/>
                  </a:lnTo>
                  <a:lnTo>
                    <a:pt x="2198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66" name="Freeform 10">
              <a:extLst>
                <a:ext uri="{FF2B5EF4-FFF2-40B4-BE49-F238E27FC236}">
                  <a16:creationId xmlns="" xmlns:a16="http://schemas.microsoft.com/office/drawing/2014/main" id="{4F5C7870-FA61-4BBF-9816-86B2E09E7C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8518" y="-88734"/>
              <a:ext cx="2811899" cy="1925303"/>
            </a:xfrm>
            <a:custGeom>
              <a:avLst/>
              <a:gdLst>
                <a:gd name="T0" fmla="*/ 0 w 2852"/>
                <a:gd name="T1" fmla="*/ 0 h 1955"/>
                <a:gd name="T2" fmla="*/ 2851 w 2852"/>
                <a:gd name="T3" fmla="*/ 1954 h 1955"/>
                <a:gd name="T4" fmla="*/ 2779 w 2852"/>
                <a:gd name="T5" fmla="*/ 0 h 1955"/>
                <a:gd name="T6" fmla="*/ 0 w 2852"/>
                <a:gd name="T7" fmla="*/ 0 h 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2" h="1955">
                  <a:moveTo>
                    <a:pt x="0" y="0"/>
                  </a:moveTo>
                  <a:lnTo>
                    <a:pt x="2851" y="1954"/>
                  </a:lnTo>
                  <a:lnTo>
                    <a:pt x="2779" y="0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67" name="Freeform 11">
              <a:extLst>
                <a:ext uri="{FF2B5EF4-FFF2-40B4-BE49-F238E27FC236}">
                  <a16:creationId xmlns="" xmlns:a16="http://schemas.microsoft.com/office/drawing/2014/main" id="{BCD28BD6-964E-4E55-9863-0B144071B7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89856" y="-88970"/>
              <a:ext cx="4137447" cy="3520308"/>
            </a:xfrm>
            <a:custGeom>
              <a:avLst/>
              <a:gdLst>
                <a:gd name="T0" fmla="*/ 0 w 4196"/>
                <a:gd name="T1" fmla="*/ 0 h 3572"/>
                <a:gd name="T2" fmla="*/ 1886 w 4196"/>
                <a:gd name="T3" fmla="*/ 3571 h 3572"/>
                <a:gd name="T4" fmla="*/ 4195 w 4196"/>
                <a:gd name="T5" fmla="*/ 1954 h 3572"/>
                <a:gd name="T6" fmla="*/ 1344 w 4196"/>
                <a:gd name="T7" fmla="*/ 0 h 3572"/>
                <a:gd name="T8" fmla="*/ 0 w 4196"/>
                <a:gd name="T9" fmla="*/ 0 h 3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6" h="3572">
                  <a:moveTo>
                    <a:pt x="0" y="0"/>
                  </a:moveTo>
                  <a:lnTo>
                    <a:pt x="1886" y="3571"/>
                  </a:lnTo>
                  <a:lnTo>
                    <a:pt x="4195" y="1954"/>
                  </a:lnTo>
                  <a:lnTo>
                    <a:pt x="1344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68" name="Freeform 12">
              <a:extLst>
                <a:ext uri="{FF2B5EF4-FFF2-40B4-BE49-F238E27FC236}">
                  <a16:creationId xmlns="" xmlns:a16="http://schemas.microsoft.com/office/drawing/2014/main" id="{681E50A8-9BB4-45F3-BBFF-A6390C706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04147" y="-111272"/>
              <a:ext cx="4346058" cy="3520308"/>
            </a:xfrm>
            <a:custGeom>
              <a:avLst/>
              <a:gdLst>
                <a:gd name="T0" fmla="*/ 965 w 4408"/>
                <a:gd name="T1" fmla="*/ 0 h 3572"/>
                <a:gd name="T2" fmla="*/ 0 w 4408"/>
                <a:gd name="T3" fmla="*/ 1760 h 3572"/>
                <a:gd name="T4" fmla="*/ 4407 w 4408"/>
                <a:gd name="T5" fmla="*/ 3571 h 3572"/>
                <a:gd name="T6" fmla="*/ 2521 w 4408"/>
                <a:gd name="T7" fmla="*/ 0 h 3572"/>
                <a:gd name="T8" fmla="*/ 965 w 4408"/>
                <a:gd name="T9" fmla="*/ 0 h 3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8" h="3572">
                  <a:moveTo>
                    <a:pt x="965" y="0"/>
                  </a:moveTo>
                  <a:lnTo>
                    <a:pt x="0" y="1760"/>
                  </a:lnTo>
                  <a:lnTo>
                    <a:pt x="4407" y="3571"/>
                  </a:lnTo>
                  <a:lnTo>
                    <a:pt x="2521" y="0"/>
                  </a:lnTo>
                  <a:lnTo>
                    <a:pt x="965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69" name="Freeform 13">
              <a:extLst>
                <a:ext uri="{FF2B5EF4-FFF2-40B4-BE49-F238E27FC236}">
                  <a16:creationId xmlns="" xmlns:a16="http://schemas.microsoft.com/office/drawing/2014/main" id="{5995712F-4340-4640-BF74-39FA2127B9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3019" y="-88970"/>
              <a:ext cx="369415" cy="195571"/>
            </a:xfrm>
            <a:custGeom>
              <a:avLst/>
              <a:gdLst>
                <a:gd name="T0" fmla="*/ 112 w 374"/>
                <a:gd name="T1" fmla="*/ 0 h 198"/>
                <a:gd name="T2" fmla="*/ 0 w 374"/>
                <a:gd name="T3" fmla="*/ 197 h 198"/>
                <a:gd name="T4" fmla="*/ 373 w 374"/>
                <a:gd name="T5" fmla="*/ 0 h 198"/>
                <a:gd name="T6" fmla="*/ 112 w 374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" h="198">
                  <a:moveTo>
                    <a:pt x="112" y="0"/>
                  </a:moveTo>
                  <a:lnTo>
                    <a:pt x="0" y="197"/>
                  </a:lnTo>
                  <a:lnTo>
                    <a:pt x="373" y="0"/>
                  </a:lnTo>
                  <a:lnTo>
                    <a:pt x="112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70" name="Freeform 13">
              <a:extLst>
                <a:ext uri="{FF2B5EF4-FFF2-40B4-BE49-F238E27FC236}">
                  <a16:creationId xmlns="" xmlns:a16="http://schemas.microsoft.com/office/drawing/2014/main" id="{28A76564-3177-4E48-BD4E-6BDAB9A5FB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98211" y="-88970"/>
              <a:ext cx="225996" cy="195571"/>
            </a:xfrm>
            <a:custGeom>
              <a:avLst/>
              <a:gdLst>
                <a:gd name="T0" fmla="*/ 0 w 231"/>
                <a:gd name="T1" fmla="*/ 0 h 198"/>
                <a:gd name="T2" fmla="*/ 118 w 231"/>
                <a:gd name="T3" fmla="*/ 197 h 198"/>
                <a:gd name="T4" fmla="*/ 230 w 231"/>
                <a:gd name="T5" fmla="*/ 0 h 198"/>
                <a:gd name="T6" fmla="*/ 0 w 231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98">
                  <a:moveTo>
                    <a:pt x="0" y="0"/>
                  </a:moveTo>
                  <a:lnTo>
                    <a:pt x="118" y="197"/>
                  </a:lnTo>
                  <a:lnTo>
                    <a:pt x="230" y="0"/>
                  </a:lnTo>
                  <a:lnTo>
                    <a:pt x="0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71" name="Freeform 14">
              <a:extLst>
                <a:ext uri="{FF2B5EF4-FFF2-40B4-BE49-F238E27FC236}">
                  <a16:creationId xmlns="" xmlns:a16="http://schemas.microsoft.com/office/drawing/2014/main" id="{5466BE3F-CB47-4D0C-9C7F-3F61B98ED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2000" y="61758"/>
              <a:ext cx="2646751" cy="2259950"/>
            </a:xfrm>
            <a:custGeom>
              <a:avLst/>
              <a:gdLst>
                <a:gd name="T0" fmla="*/ 2685 w 2686"/>
                <a:gd name="T1" fmla="*/ 1563 h 2292"/>
                <a:gd name="T2" fmla="*/ 1308 w 2686"/>
                <a:gd name="T3" fmla="*/ 0 h 2292"/>
                <a:gd name="T4" fmla="*/ 0 w 2686"/>
                <a:gd name="T5" fmla="*/ 2291 h 2292"/>
                <a:gd name="T6" fmla="*/ 2685 w 2686"/>
                <a:gd name="T7" fmla="*/ 1563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6" h="2292">
                  <a:moveTo>
                    <a:pt x="2685" y="1563"/>
                  </a:moveTo>
                  <a:lnTo>
                    <a:pt x="1308" y="0"/>
                  </a:lnTo>
                  <a:lnTo>
                    <a:pt x="0" y="2291"/>
                  </a:lnTo>
                  <a:lnTo>
                    <a:pt x="2685" y="1563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72" name="Freeform 15">
              <a:extLst>
                <a:ext uri="{FF2B5EF4-FFF2-40B4-BE49-F238E27FC236}">
                  <a16:creationId xmlns="" xmlns:a16="http://schemas.microsoft.com/office/drawing/2014/main" id="{BD88C020-9BD6-464A-A5FD-415571F46C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1130" y="61996"/>
              <a:ext cx="2985743" cy="2259950"/>
            </a:xfrm>
            <a:custGeom>
              <a:avLst/>
              <a:gdLst>
                <a:gd name="T0" fmla="*/ 3029 w 3030"/>
                <a:gd name="T1" fmla="*/ 0 h 2292"/>
                <a:gd name="T2" fmla="*/ 0 w 3030"/>
                <a:gd name="T3" fmla="*/ 624 h 2292"/>
                <a:gd name="T4" fmla="*/ 1721 w 3030"/>
                <a:gd name="T5" fmla="*/ 2291 h 2292"/>
                <a:gd name="T6" fmla="*/ 3029 w 3030"/>
                <a:gd name="T7" fmla="*/ 0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30" h="2292">
                  <a:moveTo>
                    <a:pt x="3029" y="0"/>
                  </a:moveTo>
                  <a:lnTo>
                    <a:pt x="0" y="624"/>
                  </a:lnTo>
                  <a:lnTo>
                    <a:pt x="1721" y="2291"/>
                  </a:lnTo>
                  <a:lnTo>
                    <a:pt x="3029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73" name="Freeform 16">
              <a:extLst>
                <a:ext uri="{FF2B5EF4-FFF2-40B4-BE49-F238E27FC236}">
                  <a16:creationId xmlns="" xmlns:a16="http://schemas.microsoft.com/office/drawing/2014/main" id="{79CE63FA-827D-4B32-BB17-00E5766BDF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9814" y="-88970"/>
              <a:ext cx="2985743" cy="808366"/>
            </a:xfrm>
            <a:custGeom>
              <a:avLst/>
              <a:gdLst>
                <a:gd name="T0" fmla="*/ 61 w 3030"/>
                <a:gd name="T1" fmla="*/ 0 h 822"/>
                <a:gd name="T2" fmla="*/ 0 w 3030"/>
                <a:gd name="T3" fmla="*/ 821 h 822"/>
                <a:gd name="T4" fmla="*/ 3029 w 3030"/>
                <a:gd name="T5" fmla="*/ 197 h 822"/>
                <a:gd name="T6" fmla="*/ 2911 w 3030"/>
                <a:gd name="T7" fmla="*/ 0 h 822"/>
                <a:gd name="T8" fmla="*/ 61 w 3030"/>
                <a:gd name="T9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0" h="822">
                  <a:moveTo>
                    <a:pt x="61" y="0"/>
                  </a:moveTo>
                  <a:lnTo>
                    <a:pt x="0" y="821"/>
                  </a:lnTo>
                  <a:lnTo>
                    <a:pt x="3029" y="197"/>
                  </a:lnTo>
                  <a:lnTo>
                    <a:pt x="2911" y="0"/>
                  </a:lnTo>
                  <a:lnTo>
                    <a:pt x="61" y="0"/>
                  </a:ln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74" name="Freeform 17">
              <a:extLst>
                <a:ext uri="{FF2B5EF4-FFF2-40B4-BE49-F238E27FC236}">
                  <a16:creationId xmlns="" xmlns:a16="http://schemas.microsoft.com/office/drawing/2014/main" id="{8952B0AE-B359-4A0F-8D80-F9BA541EE3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5275" y="-88970"/>
              <a:ext cx="943094" cy="808366"/>
            </a:xfrm>
            <a:custGeom>
              <a:avLst/>
              <a:gdLst>
                <a:gd name="T0" fmla="*/ 0 w 955"/>
                <a:gd name="T1" fmla="*/ 0 h 822"/>
                <a:gd name="T2" fmla="*/ 893 w 955"/>
                <a:gd name="T3" fmla="*/ 821 h 822"/>
                <a:gd name="T4" fmla="*/ 954 w 955"/>
                <a:gd name="T5" fmla="*/ 0 h 822"/>
                <a:gd name="T6" fmla="*/ 0 w 95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5" h="822">
                  <a:moveTo>
                    <a:pt x="0" y="0"/>
                  </a:moveTo>
                  <a:lnTo>
                    <a:pt x="893" y="821"/>
                  </a:lnTo>
                  <a:lnTo>
                    <a:pt x="954" y="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75" name="Freeform 18">
              <a:extLst>
                <a:ext uri="{FF2B5EF4-FFF2-40B4-BE49-F238E27FC236}">
                  <a16:creationId xmlns="" xmlns:a16="http://schemas.microsoft.com/office/drawing/2014/main" id="{930B49EC-E8FF-48CB-A655-CEC3869B67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8571" y="674793"/>
              <a:ext cx="2916204" cy="1642810"/>
            </a:xfrm>
            <a:custGeom>
              <a:avLst/>
              <a:gdLst>
                <a:gd name="T0" fmla="*/ 2958 w 2959"/>
                <a:gd name="T1" fmla="*/ 1667 h 1668"/>
                <a:gd name="T2" fmla="*/ 1237 w 2959"/>
                <a:gd name="T3" fmla="*/ 0 h 1668"/>
                <a:gd name="T4" fmla="*/ 0 w 2959"/>
                <a:gd name="T5" fmla="*/ 1323 h 1668"/>
                <a:gd name="T6" fmla="*/ 2958 w 2959"/>
                <a:gd name="T7" fmla="*/ 1667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9" h="1668">
                  <a:moveTo>
                    <a:pt x="2958" y="1667"/>
                  </a:moveTo>
                  <a:lnTo>
                    <a:pt x="1237" y="0"/>
                  </a:lnTo>
                  <a:lnTo>
                    <a:pt x="0" y="1323"/>
                  </a:lnTo>
                  <a:lnTo>
                    <a:pt x="2958" y="1667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76" name="Freeform 19">
              <a:extLst>
                <a:ext uri="{FF2B5EF4-FFF2-40B4-BE49-F238E27FC236}">
                  <a16:creationId xmlns="" xmlns:a16="http://schemas.microsoft.com/office/drawing/2014/main" id="{3F70CE26-9610-4317-901D-83E4ADB288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2201" y="-155877"/>
              <a:ext cx="1760153" cy="2112184"/>
            </a:xfrm>
            <a:custGeom>
              <a:avLst/>
              <a:gdLst>
                <a:gd name="T0" fmla="*/ 0 w 1787"/>
                <a:gd name="T1" fmla="*/ 0 h 2145"/>
                <a:gd name="T2" fmla="*/ 549 w 1787"/>
                <a:gd name="T3" fmla="*/ 2144 h 2145"/>
                <a:gd name="T4" fmla="*/ 1786 w 1787"/>
                <a:gd name="T5" fmla="*/ 821 h 2145"/>
                <a:gd name="T6" fmla="*/ 893 w 1787"/>
                <a:gd name="T7" fmla="*/ 0 h 2145"/>
                <a:gd name="T8" fmla="*/ 0 w 1787"/>
                <a:gd name="T9" fmla="*/ 0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7" h="2145">
                  <a:moveTo>
                    <a:pt x="0" y="0"/>
                  </a:moveTo>
                  <a:lnTo>
                    <a:pt x="549" y="2144"/>
                  </a:lnTo>
                  <a:lnTo>
                    <a:pt x="1786" y="821"/>
                  </a:lnTo>
                  <a:lnTo>
                    <a:pt x="893" y="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77" name="Freeform 20">
              <a:extLst>
                <a:ext uri="{FF2B5EF4-FFF2-40B4-BE49-F238E27FC236}">
                  <a16:creationId xmlns="" xmlns:a16="http://schemas.microsoft.com/office/drawing/2014/main" id="{3BC91F82-4A9D-465D-A077-9F61405813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059" y="190760"/>
              <a:ext cx="5232654" cy="2977052"/>
            </a:xfrm>
            <a:custGeom>
              <a:avLst/>
              <a:gdLst>
                <a:gd name="T0" fmla="*/ 5310 w 5311"/>
                <a:gd name="T1" fmla="*/ 1771 h 3020"/>
                <a:gd name="T2" fmla="*/ 853 w 5311"/>
                <a:gd name="T3" fmla="*/ 0 h 3020"/>
                <a:gd name="T4" fmla="*/ 0 w 5311"/>
                <a:gd name="T5" fmla="*/ 3019 h 3020"/>
                <a:gd name="T6" fmla="*/ 5310 w 5311"/>
                <a:gd name="T7" fmla="*/ 1771 h 3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11" h="3020">
                  <a:moveTo>
                    <a:pt x="5310" y="1771"/>
                  </a:moveTo>
                  <a:lnTo>
                    <a:pt x="853" y="0"/>
                  </a:lnTo>
                  <a:lnTo>
                    <a:pt x="0" y="3019"/>
                  </a:lnTo>
                  <a:lnTo>
                    <a:pt x="5310" y="1771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78" name="Freeform 21">
              <a:extLst>
                <a:ext uri="{FF2B5EF4-FFF2-40B4-BE49-F238E27FC236}">
                  <a16:creationId xmlns="" xmlns:a16="http://schemas.microsoft.com/office/drawing/2014/main" id="{5A265F53-E4CC-40D9-85FB-1DC6E40E8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4131" y="-156113"/>
              <a:ext cx="4393864" cy="2112184"/>
            </a:xfrm>
            <a:custGeom>
              <a:avLst/>
              <a:gdLst>
                <a:gd name="T0" fmla="*/ 936 w 4458"/>
                <a:gd name="T1" fmla="*/ 0 h 2145"/>
                <a:gd name="T2" fmla="*/ 0 w 4458"/>
                <a:gd name="T3" fmla="*/ 373 h 2145"/>
                <a:gd name="T4" fmla="*/ 4457 w 4458"/>
                <a:gd name="T5" fmla="*/ 2144 h 2145"/>
                <a:gd name="T6" fmla="*/ 3908 w 4458"/>
                <a:gd name="T7" fmla="*/ 0 h 2145"/>
                <a:gd name="T8" fmla="*/ 936 w 4458"/>
                <a:gd name="T9" fmla="*/ 0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8" h="2145">
                  <a:moveTo>
                    <a:pt x="936" y="0"/>
                  </a:moveTo>
                  <a:lnTo>
                    <a:pt x="0" y="373"/>
                  </a:lnTo>
                  <a:lnTo>
                    <a:pt x="4457" y="2144"/>
                  </a:lnTo>
                  <a:lnTo>
                    <a:pt x="3908" y="0"/>
                  </a:lnTo>
                  <a:lnTo>
                    <a:pt x="936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79" name="Freeform 22">
              <a:extLst>
                <a:ext uri="{FF2B5EF4-FFF2-40B4-BE49-F238E27FC236}">
                  <a16:creationId xmlns="" xmlns:a16="http://schemas.microsoft.com/office/drawing/2014/main" id="{C466CA60-6716-47AC-9E9C-584831E453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4131" y="-133574"/>
              <a:ext cx="921364" cy="369415"/>
            </a:xfrm>
            <a:custGeom>
              <a:avLst/>
              <a:gdLst>
                <a:gd name="T0" fmla="*/ 72 w 937"/>
                <a:gd name="T1" fmla="*/ 0 h 374"/>
                <a:gd name="T2" fmla="*/ 0 w 937"/>
                <a:gd name="T3" fmla="*/ 373 h 374"/>
                <a:gd name="T4" fmla="*/ 936 w 937"/>
                <a:gd name="T5" fmla="*/ 0 h 374"/>
                <a:gd name="T6" fmla="*/ 72 w 937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7" h="374">
                  <a:moveTo>
                    <a:pt x="72" y="0"/>
                  </a:moveTo>
                  <a:lnTo>
                    <a:pt x="0" y="373"/>
                  </a:lnTo>
                  <a:lnTo>
                    <a:pt x="936" y="0"/>
                  </a:lnTo>
                  <a:lnTo>
                    <a:pt x="72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80" name="Freeform 23">
              <a:extLst>
                <a:ext uri="{FF2B5EF4-FFF2-40B4-BE49-F238E27FC236}">
                  <a16:creationId xmlns="" xmlns:a16="http://schemas.microsoft.com/office/drawing/2014/main" id="{570ED180-514B-4C0C-A2AA-13E0D4D792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484" y="-133574"/>
              <a:ext cx="621488" cy="369415"/>
            </a:xfrm>
            <a:custGeom>
              <a:avLst/>
              <a:gdLst>
                <a:gd name="T0" fmla="*/ 0 w 629"/>
                <a:gd name="T1" fmla="*/ 0 h 374"/>
                <a:gd name="T2" fmla="*/ 556 w 629"/>
                <a:gd name="T3" fmla="*/ 373 h 374"/>
                <a:gd name="T4" fmla="*/ 628 w 629"/>
                <a:gd name="T5" fmla="*/ 0 h 374"/>
                <a:gd name="T6" fmla="*/ 0 w 629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9" h="374">
                  <a:moveTo>
                    <a:pt x="0" y="0"/>
                  </a:moveTo>
                  <a:lnTo>
                    <a:pt x="556" y="373"/>
                  </a:lnTo>
                  <a:lnTo>
                    <a:pt x="628" y="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81" name="Freeform 24">
              <a:extLst>
                <a:ext uri="{FF2B5EF4-FFF2-40B4-BE49-F238E27FC236}">
                  <a16:creationId xmlns="" xmlns:a16="http://schemas.microsoft.com/office/drawing/2014/main" id="{9574DD1A-1A16-4942-A198-13A766E71D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885559"/>
              <a:ext cx="447642" cy="2259950"/>
            </a:xfrm>
            <a:custGeom>
              <a:avLst/>
              <a:gdLst>
                <a:gd name="T0" fmla="*/ 0 w 453"/>
                <a:gd name="T1" fmla="*/ 2104 h 2292"/>
                <a:gd name="T2" fmla="*/ 452 w 453"/>
                <a:gd name="T3" fmla="*/ 2291 h 2292"/>
                <a:gd name="T4" fmla="*/ 0 w 453"/>
                <a:gd name="T5" fmla="*/ 0 h 2292"/>
                <a:gd name="T6" fmla="*/ 0 w 453"/>
                <a:gd name="T7" fmla="*/ 2104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3" h="2292">
                  <a:moveTo>
                    <a:pt x="0" y="2104"/>
                  </a:moveTo>
                  <a:lnTo>
                    <a:pt x="452" y="2291"/>
                  </a:lnTo>
                  <a:lnTo>
                    <a:pt x="0" y="0"/>
                  </a:lnTo>
                  <a:lnTo>
                    <a:pt x="0" y="2104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82" name="Freeform 25">
              <a:extLst>
                <a:ext uri="{FF2B5EF4-FFF2-40B4-BE49-F238E27FC236}">
                  <a16:creationId xmlns="" xmlns:a16="http://schemas.microsoft.com/office/drawing/2014/main" id="{787CC823-BF4E-498B-B64D-53B8EF4003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-156114"/>
              <a:ext cx="1286433" cy="3342117"/>
            </a:xfrm>
            <a:custGeom>
              <a:avLst/>
              <a:gdLst>
                <a:gd name="T0" fmla="*/ 0 w 1306"/>
                <a:gd name="T1" fmla="*/ 0 h 3393"/>
                <a:gd name="T2" fmla="*/ 0 w 1306"/>
                <a:gd name="T3" fmla="*/ 1101 h 3393"/>
                <a:gd name="T4" fmla="*/ 452 w 1306"/>
                <a:gd name="T5" fmla="*/ 3392 h 3393"/>
                <a:gd name="T6" fmla="*/ 1305 w 1306"/>
                <a:gd name="T7" fmla="*/ 373 h 3393"/>
                <a:gd name="T8" fmla="*/ 749 w 1306"/>
                <a:gd name="T9" fmla="*/ 0 h 3393"/>
                <a:gd name="T10" fmla="*/ 0 w 1306"/>
                <a:gd name="T11" fmla="*/ 0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6" h="3393">
                  <a:moveTo>
                    <a:pt x="0" y="0"/>
                  </a:moveTo>
                  <a:lnTo>
                    <a:pt x="0" y="1101"/>
                  </a:lnTo>
                  <a:lnTo>
                    <a:pt x="452" y="3392"/>
                  </a:lnTo>
                  <a:lnTo>
                    <a:pt x="1305" y="373"/>
                  </a:lnTo>
                  <a:lnTo>
                    <a:pt x="749" y="0"/>
                  </a:lnTo>
                  <a:lnTo>
                    <a:pt x="0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83" name="Freeform 26">
              <a:extLst>
                <a:ext uri="{FF2B5EF4-FFF2-40B4-BE49-F238E27FC236}">
                  <a16:creationId xmlns="" xmlns:a16="http://schemas.microsoft.com/office/drawing/2014/main" id="{15B3426B-BB39-4128-91AB-75E58E9514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2804" y="1591817"/>
              <a:ext cx="6988462" cy="1786231"/>
            </a:xfrm>
            <a:custGeom>
              <a:avLst/>
              <a:gdLst>
                <a:gd name="T0" fmla="*/ 7092 w 7093"/>
                <a:gd name="T1" fmla="*/ 1811 h 1812"/>
                <a:gd name="T2" fmla="*/ 0 w 7093"/>
                <a:gd name="T3" fmla="*/ 728 h 1812"/>
                <a:gd name="T4" fmla="*/ 2685 w 7093"/>
                <a:gd name="T5" fmla="*/ 0 h 1812"/>
                <a:gd name="T6" fmla="*/ 7092 w 7093"/>
                <a:gd name="T7" fmla="*/ 1811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93" h="1812">
                  <a:moveTo>
                    <a:pt x="7092" y="1811"/>
                  </a:moveTo>
                  <a:lnTo>
                    <a:pt x="0" y="728"/>
                  </a:lnTo>
                  <a:lnTo>
                    <a:pt x="2685" y="0"/>
                  </a:lnTo>
                  <a:lnTo>
                    <a:pt x="7092" y="1811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84" name="Freeform 12">
              <a:extLst>
                <a:ext uri="{FF2B5EF4-FFF2-40B4-BE49-F238E27FC236}">
                  <a16:creationId xmlns="" xmlns:a16="http://schemas.microsoft.com/office/drawing/2014/main" id="{FB169683-474B-40F8-80C0-5B5DF0367D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76123" y="-125128"/>
              <a:ext cx="2307757" cy="1734076"/>
            </a:xfrm>
            <a:custGeom>
              <a:avLst/>
              <a:gdLst>
                <a:gd name="T0" fmla="*/ 373 w 2343"/>
                <a:gd name="T1" fmla="*/ 0 h 1761"/>
                <a:gd name="T2" fmla="*/ 0 w 2343"/>
                <a:gd name="T3" fmla="*/ 197 h 1761"/>
                <a:gd name="T4" fmla="*/ 1377 w 2343"/>
                <a:gd name="T5" fmla="*/ 1760 h 1761"/>
                <a:gd name="T6" fmla="*/ 2342 w 2343"/>
                <a:gd name="T7" fmla="*/ 0 h 1761"/>
                <a:gd name="T8" fmla="*/ 373 w 2343"/>
                <a:gd name="T9" fmla="*/ 0 h 1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3" h="1761">
                  <a:moveTo>
                    <a:pt x="373" y="0"/>
                  </a:moveTo>
                  <a:lnTo>
                    <a:pt x="0" y="197"/>
                  </a:lnTo>
                  <a:lnTo>
                    <a:pt x="1377" y="1760"/>
                  </a:lnTo>
                  <a:lnTo>
                    <a:pt x="2342" y="0"/>
                  </a:lnTo>
                  <a:lnTo>
                    <a:pt x="373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9731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96F04F2-F869-42AC-ACBA-50748E5BD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A77295A-D121-46E3-BEFB-77E6069C5F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D290894-A0B9-45B7-BC2A-842DA7CB0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327A1-DC06-40B8-B902-CEF902D28A52}" type="datetime1">
              <a:rPr lang="en-US" smtClean="0"/>
              <a:t>6/18/2023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5A33964-5DA8-491E-A33B-BA03726DB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190D734-9BB1-41E4-833E-599908ECB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570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E65F91D-CC9A-4737-9627-51561AF1E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0860B8B-E40B-4027-8160-DEC1156A78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7AE9767-CE08-4D93-BE95-7DD98B1CE0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FF791A0-7DFF-47CD-B800-1CD4AB19A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9986-C5AA-41FB-A065-817DAF4AAFE5}" type="datetime1">
              <a:rPr lang="en-US" smtClean="0"/>
              <a:t>6/18/2023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F84AC60-CA97-49F3-AEC0-E5B6F06A0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C84CDE2-5DF1-4135-B1E3-25387EB7D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13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1713A45-8728-428D-AC7A-221609456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FAA9A68-3DE7-4024-BD7A-4E8616CEFC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4906634-E99E-458E-8451-BEB66579F1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A52C2929-FAA7-4ED6-82E0-3A1A3529C8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2475781-6220-494C-988E-4E419DCB3C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7E8D297C-18E2-4BBC-AEF4-65661BEE5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85E9-E4E0-49F3-B3E3-C55E8FD851C1}" type="datetime1">
              <a:rPr lang="en-US" smtClean="0"/>
              <a:t>6/18/2023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D0B78E7-5D1A-4057-BD1A-C13FA3143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5429536-A322-45EA-88F3-DD4CBA605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896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FBAA5D5-CC66-4E3B-BAAC-CFD738924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B216D31-3D11-44C6-95BA-B0F8B3ADA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07EB7-224C-4A0E-8216-E926341D5569}" type="datetime1">
              <a:rPr lang="en-US" smtClean="0"/>
              <a:t>6/18/2023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C5941D0-4D46-43B3-A9FB-52C8EA1D6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A13B08B-3CD2-4D11-99DF-5DB22F26E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FDEDD35B-7EE9-419C-B3E5-88A59995D20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45B7AA85-6311-4CCA-9DD9-3C6A6657C2CE}"/>
              </a:ext>
            </a:extLst>
          </p:cNvPr>
          <p:cNvGrpSpPr/>
          <p:nvPr userDrawn="1"/>
        </p:nvGrpSpPr>
        <p:grpSpPr>
          <a:xfrm rot="10800000">
            <a:off x="0" y="5416782"/>
            <a:ext cx="12270772" cy="2152185"/>
            <a:chOff x="0" y="-156114"/>
            <a:chExt cx="24535152" cy="4304369"/>
          </a:xfrm>
        </p:grpSpPr>
        <p:sp>
          <p:nvSpPr>
            <p:cNvPr id="7" name="Freeform 3">
              <a:extLst>
                <a:ext uri="{FF2B5EF4-FFF2-40B4-BE49-F238E27FC236}">
                  <a16:creationId xmlns="" xmlns:a16="http://schemas.microsoft.com/office/drawing/2014/main" id="{3579DBD5-8538-4C10-8143-479087420A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78291" y="2431564"/>
              <a:ext cx="1134322" cy="1716691"/>
            </a:xfrm>
            <a:custGeom>
              <a:avLst/>
              <a:gdLst>
                <a:gd name="T0" fmla="*/ 0 w 1152"/>
                <a:gd name="T1" fmla="*/ 1739 h 1740"/>
                <a:gd name="T2" fmla="*/ 1151 w 1152"/>
                <a:gd name="T3" fmla="*/ 918 h 1740"/>
                <a:gd name="T4" fmla="*/ 1151 w 1152"/>
                <a:gd name="T5" fmla="*/ 0 h 1740"/>
                <a:gd name="T6" fmla="*/ 0 w 1152"/>
                <a:gd name="T7" fmla="*/ 1739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740">
                  <a:moveTo>
                    <a:pt x="0" y="1739"/>
                  </a:moveTo>
                  <a:lnTo>
                    <a:pt x="1151" y="918"/>
                  </a:lnTo>
                  <a:lnTo>
                    <a:pt x="1151" y="0"/>
                  </a:lnTo>
                  <a:lnTo>
                    <a:pt x="0" y="1739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8" name="Freeform 5">
              <a:extLst>
                <a:ext uri="{FF2B5EF4-FFF2-40B4-BE49-F238E27FC236}">
                  <a16:creationId xmlns="" xmlns:a16="http://schemas.microsoft.com/office/drawing/2014/main" id="{839912B0-B4C8-47D7-A0DC-A1483CC9F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79221" y="-88970"/>
              <a:ext cx="1455931" cy="4233061"/>
            </a:xfrm>
            <a:custGeom>
              <a:avLst/>
              <a:gdLst>
                <a:gd name="T0" fmla="*/ 0 w 1479"/>
                <a:gd name="T1" fmla="*/ 0 h 4296"/>
                <a:gd name="T2" fmla="*/ 327 w 1479"/>
                <a:gd name="T3" fmla="*/ 4295 h 4296"/>
                <a:gd name="T4" fmla="*/ 1478 w 1479"/>
                <a:gd name="T5" fmla="*/ 2556 h 4296"/>
                <a:gd name="T6" fmla="*/ 1478 w 1479"/>
                <a:gd name="T7" fmla="*/ 0 h 4296"/>
                <a:gd name="T8" fmla="*/ 0 w 1479"/>
                <a:gd name="T9" fmla="*/ 0 h 4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9" h="4296">
                  <a:moveTo>
                    <a:pt x="0" y="0"/>
                  </a:moveTo>
                  <a:lnTo>
                    <a:pt x="327" y="4295"/>
                  </a:lnTo>
                  <a:lnTo>
                    <a:pt x="1478" y="2556"/>
                  </a:lnTo>
                  <a:lnTo>
                    <a:pt x="1478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="" xmlns:a16="http://schemas.microsoft.com/office/drawing/2014/main" id="{2EAAE174-B6E0-4E1C-A10C-3B084812E9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76620" y="-88970"/>
              <a:ext cx="2646748" cy="4233061"/>
            </a:xfrm>
            <a:custGeom>
              <a:avLst/>
              <a:gdLst>
                <a:gd name="T0" fmla="*/ 0 w 2687"/>
                <a:gd name="T1" fmla="*/ 0 h 4296"/>
                <a:gd name="T2" fmla="*/ 2686 w 2687"/>
                <a:gd name="T3" fmla="*/ 4295 h 4296"/>
                <a:gd name="T4" fmla="*/ 2359 w 2687"/>
                <a:gd name="T5" fmla="*/ 0 h 4296"/>
                <a:gd name="T6" fmla="*/ 0 w 2687"/>
                <a:gd name="T7" fmla="*/ 0 h 4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7" h="4296">
                  <a:moveTo>
                    <a:pt x="0" y="0"/>
                  </a:moveTo>
                  <a:lnTo>
                    <a:pt x="2686" y="4295"/>
                  </a:lnTo>
                  <a:lnTo>
                    <a:pt x="2359" y="0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="" xmlns:a16="http://schemas.microsoft.com/office/drawing/2014/main" id="{5672A097-9C85-4FAA-BFFC-BD13DBF9B7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20243" y="-88970"/>
              <a:ext cx="3003125" cy="4233061"/>
            </a:xfrm>
            <a:custGeom>
              <a:avLst/>
              <a:gdLst>
                <a:gd name="T0" fmla="*/ 0 w 3049"/>
                <a:gd name="T1" fmla="*/ 0 h 4296"/>
                <a:gd name="T2" fmla="*/ 43 w 3049"/>
                <a:gd name="T3" fmla="*/ 3187 h 4296"/>
                <a:gd name="T4" fmla="*/ 3048 w 3049"/>
                <a:gd name="T5" fmla="*/ 4295 h 4296"/>
                <a:gd name="T6" fmla="*/ 362 w 3049"/>
                <a:gd name="T7" fmla="*/ 0 h 4296"/>
                <a:gd name="T8" fmla="*/ 0 w 3049"/>
                <a:gd name="T9" fmla="*/ 0 h 4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9" h="4296">
                  <a:moveTo>
                    <a:pt x="0" y="0"/>
                  </a:moveTo>
                  <a:lnTo>
                    <a:pt x="43" y="3187"/>
                  </a:lnTo>
                  <a:lnTo>
                    <a:pt x="3048" y="4295"/>
                  </a:lnTo>
                  <a:lnTo>
                    <a:pt x="362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="" xmlns:a16="http://schemas.microsoft.com/office/drawing/2014/main" id="{AB1342F1-8689-481C-8F86-FB1227B6A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77877" y="-88971"/>
              <a:ext cx="2785824" cy="3142198"/>
            </a:xfrm>
            <a:custGeom>
              <a:avLst/>
              <a:gdLst>
                <a:gd name="T0" fmla="*/ 2126 w 2826"/>
                <a:gd name="T1" fmla="*/ 0 h 3188"/>
                <a:gd name="T2" fmla="*/ 0 w 2826"/>
                <a:gd name="T3" fmla="*/ 1954 h 3188"/>
                <a:gd name="T4" fmla="*/ 2825 w 2826"/>
                <a:gd name="T5" fmla="*/ 3187 h 3188"/>
                <a:gd name="T6" fmla="*/ 2782 w 2826"/>
                <a:gd name="T7" fmla="*/ 0 h 3188"/>
                <a:gd name="T8" fmla="*/ 2126 w 2826"/>
                <a:gd name="T9" fmla="*/ 0 h 3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6" h="3188">
                  <a:moveTo>
                    <a:pt x="2126" y="0"/>
                  </a:moveTo>
                  <a:lnTo>
                    <a:pt x="0" y="1954"/>
                  </a:lnTo>
                  <a:lnTo>
                    <a:pt x="2825" y="3187"/>
                  </a:lnTo>
                  <a:lnTo>
                    <a:pt x="2782" y="0"/>
                  </a:lnTo>
                  <a:lnTo>
                    <a:pt x="2126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="" xmlns:a16="http://schemas.microsoft.com/office/drawing/2014/main" id="{8DAC2480-1005-4836-9284-C145721FFC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08342" y="-88971"/>
              <a:ext cx="2168684" cy="1925303"/>
            </a:xfrm>
            <a:custGeom>
              <a:avLst/>
              <a:gdLst>
                <a:gd name="T0" fmla="*/ 0 w 2199"/>
                <a:gd name="T1" fmla="*/ 0 h 1955"/>
                <a:gd name="T2" fmla="*/ 72 w 2199"/>
                <a:gd name="T3" fmla="*/ 1954 h 1955"/>
                <a:gd name="T4" fmla="*/ 2198 w 2199"/>
                <a:gd name="T5" fmla="*/ 0 h 1955"/>
                <a:gd name="T6" fmla="*/ 0 w 2199"/>
                <a:gd name="T7" fmla="*/ 0 h 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9" h="1955">
                  <a:moveTo>
                    <a:pt x="0" y="0"/>
                  </a:moveTo>
                  <a:lnTo>
                    <a:pt x="72" y="1954"/>
                  </a:lnTo>
                  <a:lnTo>
                    <a:pt x="2198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="" xmlns:a16="http://schemas.microsoft.com/office/drawing/2014/main" id="{59C85C17-9B2F-441C-9B7E-40A1C55B34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8518" y="-88734"/>
              <a:ext cx="2811899" cy="1925303"/>
            </a:xfrm>
            <a:custGeom>
              <a:avLst/>
              <a:gdLst>
                <a:gd name="T0" fmla="*/ 0 w 2852"/>
                <a:gd name="T1" fmla="*/ 0 h 1955"/>
                <a:gd name="T2" fmla="*/ 2851 w 2852"/>
                <a:gd name="T3" fmla="*/ 1954 h 1955"/>
                <a:gd name="T4" fmla="*/ 2779 w 2852"/>
                <a:gd name="T5" fmla="*/ 0 h 1955"/>
                <a:gd name="T6" fmla="*/ 0 w 2852"/>
                <a:gd name="T7" fmla="*/ 0 h 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2" h="1955">
                  <a:moveTo>
                    <a:pt x="0" y="0"/>
                  </a:moveTo>
                  <a:lnTo>
                    <a:pt x="2851" y="1954"/>
                  </a:lnTo>
                  <a:lnTo>
                    <a:pt x="2779" y="0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="" xmlns:a16="http://schemas.microsoft.com/office/drawing/2014/main" id="{9FE2A887-BDF4-4923-925D-8FA0CF80EF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89856" y="-88970"/>
              <a:ext cx="4137447" cy="3520308"/>
            </a:xfrm>
            <a:custGeom>
              <a:avLst/>
              <a:gdLst>
                <a:gd name="T0" fmla="*/ 0 w 4196"/>
                <a:gd name="T1" fmla="*/ 0 h 3572"/>
                <a:gd name="T2" fmla="*/ 1886 w 4196"/>
                <a:gd name="T3" fmla="*/ 3571 h 3572"/>
                <a:gd name="T4" fmla="*/ 4195 w 4196"/>
                <a:gd name="T5" fmla="*/ 1954 h 3572"/>
                <a:gd name="T6" fmla="*/ 1344 w 4196"/>
                <a:gd name="T7" fmla="*/ 0 h 3572"/>
                <a:gd name="T8" fmla="*/ 0 w 4196"/>
                <a:gd name="T9" fmla="*/ 0 h 3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6" h="3572">
                  <a:moveTo>
                    <a:pt x="0" y="0"/>
                  </a:moveTo>
                  <a:lnTo>
                    <a:pt x="1886" y="3571"/>
                  </a:lnTo>
                  <a:lnTo>
                    <a:pt x="4195" y="1954"/>
                  </a:lnTo>
                  <a:lnTo>
                    <a:pt x="1344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="" xmlns:a16="http://schemas.microsoft.com/office/drawing/2014/main" id="{422DF0FA-ED3D-4E4F-B9FE-63F1CDAA68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04147" y="-111272"/>
              <a:ext cx="4346058" cy="3520308"/>
            </a:xfrm>
            <a:custGeom>
              <a:avLst/>
              <a:gdLst>
                <a:gd name="T0" fmla="*/ 965 w 4408"/>
                <a:gd name="T1" fmla="*/ 0 h 3572"/>
                <a:gd name="T2" fmla="*/ 0 w 4408"/>
                <a:gd name="T3" fmla="*/ 1760 h 3572"/>
                <a:gd name="T4" fmla="*/ 4407 w 4408"/>
                <a:gd name="T5" fmla="*/ 3571 h 3572"/>
                <a:gd name="T6" fmla="*/ 2521 w 4408"/>
                <a:gd name="T7" fmla="*/ 0 h 3572"/>
                <a:gd name="T8" fmla="*/ 965 w 4408"/>
                <a:gd name="T9" fmla="*/ 0 h 3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8" h="3572">
                  <a:moveTo>
                    <a:pt x="965" y="0"/>
                  </a:moveTo>
                  <a:lnTo>
                    <a:pt x="0" y="1760"/>
                  </a:lnTo>
                  <a:lnTo>
                    <a:pt x="4407" y="3571"/>
                  </a:lnTo>
                  <a:lnTo>
                    <a:pt x="2521" y="0"/>
                  </a:lnTo>
                  <a:lnTo>
                    <a:pt x="965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="" xmlns:a16="http://schemas.microsoft.com/office/drawing/2014/main" id="{18DA18A5-3003-4348-95A0-F30BC3E296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3019" y="-88970"/>
              <a:ext cx="369415" cy="195571"/>
            </a:xfrm>
            <a:custGeom>
              <a:avLst/>
              <a:gdLst>
                <a:gd name="T0" fmla="*/ 112 w 374"/>
                <a:gd name="T1" fmla="*/ 0 h 198"/>
                <a:gd name="T2" fmla="*/ 0 w 374"/>
                <a:gd name="T3" fmla="*/ 197 h 198"/>
                <a:gd name="T4" fmla="*/ 373 w 374"/>
                <a:gd name="T5" fmla="*/ 0 h 198"/>
                <a:gd name="T6" fmla="*/ 112 w 374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" h="198">
                  <a:moveTo>
                    <a:pt x="112" y="0"/>
                  </a:moveTo>
                  <a:lnTo>
                    <a:pt x="0" y="197"/>
                  </a:lnTo>
                  <a:lnTo>
                    <a:pt x="373" y="0"/>
                  </a:lnTo>
                  <a:lnTo>
                    <a:pt x="112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17" name="Freeform 13">
              <a:extLst>
                <a:ext uri="{FF2B5EF4-FFF2-40B4-BE49-F238E27FC236}">
                  <a16:creationId xmlns="" xmlns:a16="http://schemas.microsoft.com/office/drawing/2014/main" id="{E5007E34-7D36-48F3-9A27-9ECD5BE0E9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98211" y="-88970"/>
              <a:ext cx="225996" cy="195571"/>
            </a:xfrm>
            <a:custGeom>
              <a:avLst/>
              <a:gdLst>
                <a:gd name="T0" fmla="*/ 0 w 231"/>
                <a:gd name="T1" fmla="*/ 0 h 198"/>
                <a:gd name="T2" fmla="*/ 118 w 231"/>
                <a:gd name="T3" fmla="*/ 197 h 198"/>
                <a:gd name="T4" fmla="*/ 230 w 231"/>
                <a:gd name="T5" fmla="*/ 0 h 198"/>
                <a:gd name="T6" fmla="*/ 0 w 231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98">
                  <a:moveTo>
                    <a:pt x="0" y="0"/>
                  </a:moveTo>
                  <a:lnTo>
                    <a:pt x="118" y="197"/>
                  </a:lnTo>
                  <a:lnTo>
                    <a:pt x="230" y="0"/>
                  </a:lnTo>
                  <a:lnTo>
                    <a:pt x="0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18" name="Freeform 14">
              <a:extLst>
                <a:ext uri="{FF2B5EF4-FFF2-40B4-BE49-F238E27FC236}">
                  <a16:creationId xmlns="" xmlns:a16="http://schemas.microsoft.com/office/drawing/2014/main" id="{CB001BB6-FECC-4472-96B2-01908C2D9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2000" y="61758"/>
              <a:ext cx="2646751" cy="2259950"/>
            </a:xfrm>
            <a:custGeom>
              <a:avLst/>
              <a:gdLst>
                <a:gd name="T0" fmla="*/ 2685 w 2686"/>
                <a:gd name="T1" fmla="*/ 1563 h 2292"/>
                <a:gd name="T2" fmla="*/ 1308 w 2686"/>
                <a:gd name="T3" fmla="*/ 0 h 2292"/>
                <a:gd name="T4" fmla="*/ 0 w 2686"/>
                <a:gd name="T5" fmla="*/ 2291 h 2292"/>
                <a:gd name="T6" fmla="*/ 2685 w 2686"/>
                <a:gd name="T7" fmla="*/ 1563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6" h="2292">
                  <a:moveTo>
                    <a:pt x="2685" y="1563"/>
                  </a:moveTo>
                  <a:lnTo>
                    <a:pt x="1308" y="0"/>
                  </a:lnTo>
                  <a:lnTo>
                    <a:pt x="0" y="2291"/>
                  </a:lnTo>
                  <a:lnTo>
                    <a:pt x="2685" y="1563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19" name="Freeform 15">
              <a:extLst>
                <a:ext uri="{FF2B5EF4-FFF2-40B4-BE49-F238E27FC236}">
                  <a16:creationId xmlns="" xmlns:a16="http://schemas.microsoft.com/office/drawing/2014/main" id="{33832D87-9824-44A0-870F-C4046501EB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1130" y="61996"/>
              <a:ext cx="2985743" cy="2259950"/>
            </a:xfrm>
            <a:custGeom>
              <a:avLst/>
              <a:gdLst>
                <a:gd name="T0" fmla="*/ 3029 w 3030"/>
                <a:gd name="T1" fmla="*/ 0 h 2292"/>
                <a:gd name="T2" fmla="*/ 0 w 3030"/>
                <a:gd name="T3" fmla="*/ 624 h 2292"/>
                <a:gd name="T4" fmla="*/ 1721 w 3030"/>
                <a:gd name="T5" fmla="*/ 2291 h 2292"/>
                <a:gd name="T6" fmla="*/ 3029 w 3030"/>
                <a:gd name="T7" fmla="*/ 0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30" h="2292">
                  <a:moveTo>
                    <a:pt x="3029" y="0"/>
                  </a:moveTo>
                  <a:lnTo>
                    <a:pt x="0" y="624"/>
                  </a:lnTo>
                  <a:lnTo>
                    <a:pt x="1721" y="2291"/>
                  </a:lnTo>
                  <a:lnTo>
                    <a:pt x="3029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20" name="Freeform 16">
              <a:extLst>
                <a:ext uri="{FF2B5EF4-FFF2-40B4-BE49-F238E27FC236}">
                  <a16:creationId xmlns="" xmlns:a16="http://schemas.microsoft.com/office/drawing/2014/main" id="{F6F79DE8-C58D-48F3-B615-C80757C26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9814" y="-88970"/>
              <a:ext cx="2985743" cy="808366"/>
            </a:xfrm>
            <a:custGeom>
              <a:avLst/>
              <a:gdLst>
                <a:gd name="T0" fmla="*/ 61 w 3030"/>
                <a:gd name="T1" fmla="*/ 0 h 822"/>
                <a:gd name="T2" fmla="*/ 0 w 3030"/>
                <a:gd name="T3" fmla="*/ 821 h 822"/>
                <a:gd name="T4" fmla="*/ 3029 w 3030"/>
                <a:gd name="T5" fmla="*/ 197 h 822"/>
                <a:gd name="T6" fmla="*/ 2911 w 3030"/>
                <a:gd name="T7" fmla="*/ 0 h 822"/>
                <a:gd name="T8" fmla="*/ 61 w 3030"/>
                <a:gd name="T9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0" h="822">
                  <a:moveTo>
                    <a:pt x="61" y="0"/>
                  </a:moveTo>
                  <a:lnTo>
                    <a:pt x="0" y="821"/>
                  </a:lnTo>
                  <a:lnTo>
                    <a:pt x="3029" y="197"/>
                  </a:lnTo>
                  <a:lnTo>
                    <a:pt x="2911" y="0"/>
                  </a:lnTo>
                  <a:lnTo>
                    <a:pt x="61" y="0"/>
                  </a:ln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21" name="Freeform 17">
              <a:extLst>
                <a:ext uri="{FF2B5EF4-FFF2-40B4-BE49-F238E27FC236}">
                  <a16:creationId xmlns="" xmlns:a16="http://schemas.microsoft.com/office/drawing/2014/main" id="{6A6CFD8B-6554-42E1-8668-7F184D6367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5275" y="-88970"/>
              <a:ext cx="943094" cy="808366"/>
            </a:xfrm>
            <a:custGeom>
              <a:avLst/>
              <a:gdLst>
                <a:gd name="T0" fmla="*/ 0 w 955"/>
                <a:gd name="T1" fmla="*/ 0 h 822"/>
                <a:gd name="T2" fmla="*/ 893 w 955"/>
                <a:gd name="T3" fmla="*/ 821 h 822"/>
                <a:gd name="T4" fmla="*/ 954 w 955"/>
                <a:gd name="T5" fmla="*/ 0 h 822"/>
                <a:gd name="T6" fmla="*/ 0 w 95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5" h="822">
                  <a:moveTo>
                    <a:pt x="0" y="0"/>
                  </a:moveTo>
                  <a:lnTo>
                    <a:pt x="893" y="821"/>
                  </a:lnTo>
                  <a:lnTo>
                    <a:pt x="954" y="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22" name="Freeform 18">
              <a:extLst>
                <a:ext uri="{FF2B5EF4-FFF2-40B4-BE49-F238E27FC236}">
                  <a16:creationId xmlns="" xmlns:a16="http://schemas.microsoft.com/office/drawing/2014/main" id="{2E18BD8B-1607-4A0E-8C87-4D3CA81F6B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8571" y="674793"/>
              <a:ext cx="2916204" cy="1642810"/>
            </a:xfrm>
            <a:custGeom>
              <a:avLst/>
              <a:gdLst>
                <a:gd name="T0" fmla="*/ 2958 w 2959"/>
                <a:gd name="T1" fmla="*/ 1667 h 1668"/>
                <a:gd name="T2" fmla="*/ 1237 w 2959"/>
                <a:gd name="T3" fmla="*/ 0 h 1668"/>
                <a:gd name="T4" fmla="*/ 0 w 2959"/>
                <a:gd name="T5" fmla="*/ 1323 h 1668"/>
                <a:gd name="T6" fmla="*/ 2958 w 2959"/>
                <a:gd name="T7" fmla="*/ 1667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9" h="1668">
                  <a:moveTo>
                    <a:pt x="2958" y="1667"/>
                  </a:moveTo>
                  <a:lnTo>
                    <a:pt x="1237" y="0"/>
                  </a:lnTo>
                  <a:lnTo>
                    <a:pt x="0" y="1323"/>
                  </a:lnTo>
                  <a:lnTo>
                    <a:pt x="2958" y="1667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23" name="Freeform 19">
              <a:extLst>
                <a:ext uri="{FF2B5EF4-FFF2-40B4-BE49-F238E27FC236}">
                  <a16:creationId xmlns="" xmlns:a16="http://schemas.microsoft.com/office/drawing/2014/main" id="{4988874F-94FD-41B4-AEDD-0E040BC08A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2201" y="-155877"/>
              <a:ext cx="1760153" cy="2112184"/>
            </a:xfrm>
            <a:custGeom>
              <a:avLst/>
              <a:gdLst>
                <a:gd name="T0" fmla="*/ 0 w 1787"/>
                <a:gd name="T1" fmla="*/ 0 h 2145"/>
                <a:gd name="T2" fmla="*/ 549 w 1787"/>
                <a:gd name="T3" fmla="*/ 2144 h 2145"/>
                <a:gd name="T4" fmla="*/ 1786 w 1787"/>
                <a:gd name="T5" fmla="*/ 821 h 2145"/>
                <a:gd name="T6" fmla="*/ 893 w 1787"/>
                <a:gd name="T7" fmla="*/ 0 h 2145"/>
                <a:gd name="T8" fmla="*/ 0 w 1787"/>
                <a:gd name="T9" fmla="*/ 0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7" h="2145">
                  <a:moveTo>
                    <a:pt x="0" y="0"/>
                  </a:moveTo>
                  <a:lnTo>
                    <a:pt x="549" y="2144"/>
                  </a:lnTo>
                  <a:lnTo>
                    <a:pt x="1786" y="821"/>
                  </a:lnTo>
                  <a:lnTo>
                    <a:pt x="893" y="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="" xmlns:a16="http://schemas.microsoft.com/office/drawing/2014/main" id="{F000F11B-87B1-44F3-AC27-3F38E35946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059" y="190760"/>
              <a:ext cx="5232654" cy="2977052"/>
            </a:xfrm>
            <a:custGeom>
              <a:avLst/>
              <a:gdLst>
                <a:gd name="T0" fmla="*/ 5310 w 5311"/>
                <a:gd name="T1" fmla="*/ 1771 h 3020"/>
                <a:gd name="T2" fmla="*/ 853 w 5311"/>
                <a:gd name="T3" fmla="*/ 0 h 3020"/>
                <a:gd name="T4" fmla="*/ 0 w 5311"/>
                <a:gd name="T5" fmla="*/ 3019 h 3020"/>
                <a:gd name="T6" fmla="*/ 5310 w 5311"/>
                <a:gd name="T7" fmla="*/ 1771 h 3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11" h="3020">
                  <a:moveTo>
                    <a:pt x="5310" y="1771"/>
                  </a:moveTo>
                  <a:lnTo>
                    <a:pt x="853" y="0"/>
                  </a:lnTo>
                  <a:lnTo>
                    <a:pt x="0" y="3019"/>
                  </a:lnTo>
                  <a:lnTo>
                    <a:pt x="5310" y="1771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25" name="Freeform 21">
              <a:extLst>
                <a:ext uri="{FF2B5EF4-FFF2-40B4-BE49-F238E27FC236}">
                  <a16:creationId xmlns="" xmlns:a16="http://schemas.microsoft.com/office/drawing/2014/main" id="{DC8EE240-14AF-403C-AA91-6A7B841AF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4131" y="-156113"/>
              <a:ext cx="4393864" cy="2112184"/>
            </a:xfrm>
            <a:custGeom>
              <a:avLst/>
              <a:gdLst>
                <a:gd name="T0" fmla="*/ 936 w 4458"/>
                <a:gd name="T1" fmla="*/ 0 h 2145"/>
                <a:gd name="T2" fmla="*/ 0 w 4458"/>
                <a:gd name="T3" fmla="*/ 373 h 2145"/>
                <a:gd name="T4" fmla="*/ 4457 w 4458"/>
                <a:gd name="T5" fmla="*/ 2144 h 2145"/>
                <a:gd name="T6" fmla="*/ 3908 w 4458"/>
                <a:gd name="T7" fmla="*/ 0 h 2145"/>
                <a:gd name="T8" fmla="*/ 936 w 4458"/>
                <a:gd name="T9" fmla="*/ 0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8" h="2145">
                  <a:moveTo>
                    <a:pt x="936" y="0"/>
                  </a:moveTo>
                  <a:lnTo>
                    <a:pt x="0" y="373"/>
                  </a:lnTo>
                  <a:lnTo>
                    <a:pt x="4457" y="2144"/>
                  </a:lnTo>
                  <a:lnTo>
                    <a:pt x="3908" y="0"/>
                  </a:lnTo>
                  <a:lnTo>
                    <a:pt x="936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="" xmlns:a16="http://schemas.microsoft.com/office/drawing/2014/main" id="{76716AB8-BCF5-4120-9B23-0037558B9D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4131" y="-133574"/>
              <a:ext cx="921364" cy="369415"/>
            </a:xfrm>
            <a:custGeom>
              <a:avLst/>
              <a:gdLst>
                <a:gd name="T0" fmla="*/ 72 w 937"/>
                <a:gd name="T1" fmla="*/ 0 h 374"/>
                <a:gd name="T2" fmla="*/ 0 w 937"/>
                <a:gd name="T3" fmla="*/ 373 h 374"/>
                <a:gd name="T4" fmla="*/ 936 w 937"/>
                <a:gd name="T5" fmla="*/ 0 h 374"/>
                <a:gd name="T6" fmla="*/ 72 w 937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7" h="374">
                  <a:moveTo>
                    <a:pt x="72" y="0"/>
                  </a:moveTo>
                  <a:lnTo>
                    <a:pt x="0" y="373"/>
                  </a:lnTo>
                  <a:lnTo>
                    <a:pt x="936" y="0"/>
                  </a:lnTo>
                  <a:lnTo>
                    <a:pt x="72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="" xmlns:a16="http://schemas.microsoft.com/office/drawing/2014/main" id="{AED6F690-4362-489E-958B-14FE86AAF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484" y="-133574"/>
              <a:ext cx="621488" cy="369415"/>
            </a:xfrm>
            <a:custGeom>
              <a:avLst/>
              <a:gdLst>
                <a:gd name="T0" fmla="*/ 0 w 629"/>
                <a:gd name="T1" fmla="*/ 0 h 374"/>
                <a:gd name="T2" fmla="*/ 556 w 629"/>
                <a:gd name="T3" fmla="*/ 373 h 374"/>
                <a:gd name="T4" fmla="*/ 628 w 629"/>
                <a:gd name="T5" fmla="*/ 0 h 374"/>
                <a:gd name="T6" fmla="*/ 0 w 629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9" h="374">
                  <a:moveTo>
                    <a:pt x="0" y="0"/>
                  </a:moveTo>
                  <a:lnTo>
                    <a:pt x="556" y="373"/>
                  </a:lnTo>
                  <a:lnTo>
                    <a:pt x="628" y="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28" name="Freeform 24">
              <a:extLst>
                <a:ext uri="{FF2B5EF4-FFF2-40B4-BE49-F238E27FC236}">
                  <a16:creationId xmlns="" xmlns:a16="http://schemas.microsoft.com/office/drawing/2014/main" id="{89150D24-CEEA-4B47-B463-6ED7DEC49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885559"/>
              <a:ext cx="447642" cy="2259950"/>
            </a:xfrm>
            <a:custGeom>
              <a:avLst/>
              <a:gdLst>
                <a:gd name="T0" fmla="*/ 0 w 453"/>
                <a:gd name="T1" fmla="*/ 2104 h 2292"/>
                <a:gd name="T2" fmla="*/ 452 w 453"/>
                <a:gd name="T3" fmla="*/ 2291 h 2292"/>
                <a:gd name="T4" fmla="*/ 0 w 453"/>
                <a:gd name="T5" fmla="*/ 0 h 2292"/>
                <a:gd name="T6" fmla="*/ 0 w 453"/>
                <a:gd name="T7" fmla="*/ 2104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3" h="2292">
                  <a:moveTo>
                    <a:pt x="0" y="2104"/>
                  </a:moveTo>
                  <a:lnTo>
                    <a:pt x="452" y="2291"/>
                  </a:lnTo>
                  <a:lnTo>
                    <a:pt x="0" y="0"/>
                  </a:lnTo>
                  <a:lnTo>
                    <a:pt x="0" y="2104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29" name="Freeform 25">
              <a:extLst>
                <a:ext uri="{FF2B5EF4-FFF2-40B4-BE49-F238E27FC236}">
                  <a16:creationId xmlns="" xmlns:a16="http://schemas.microsoft.com/office/drawing/2014/main" id="{304F8E89-E606-4E42-965D-2D67B7A96B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-156114"/>
              <a:ext cx="1286433" cy="3342117"/>
            </a:xfrm>
            <a:custGeom>
              <a:avLst/>
              <a:gdLst>
                <a:gd name="T0" fmla="*/ 0 w 1306"/>
                <a:gd name="T1" fmla="*/ 0 h 3393"/>
                <a:gd name="T2" fmla="*/ 0 w 1306"/>
                <a:gd name="T3" fmla="*/ 1101 h 3393"/>
                <a:gd name="T4" fmla="*/ 452 w 1306"/>
                <a:gd name="T5" fmla="*/ 3392 h 3393"/>
                <a:gd name="T6" fmla="*/ 1305 w 1306"/>
                <a:gd name="T7" fmla="*/ 373 h 3393"/>
                <a:gd name="T8" fmla="*/ 749 w 1306"/>
                <a:gd name="T9" fmla="*/ 0 h 3393"/>
                <a:gd name="T10" fmla="*/ 0 w 1306"/>
                <a:gd name="T11" fmla="*/ 0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6" h="3393">
                  <a:moveTo>
                    <a:pt x="0" y="0"/>
                  </a:moveTo>
                  <a:lnTo>
                    <a:pt x="0" y="1101"/>
                  </a:lnTo>
                  <a:lnTo>
                    <a:pt x="452" y="3392"/>
                  </a:lnTo>
                  <a:lnTo>
                    <a:pt x="1305" y="373"/>
                  </a:lnTo>
                  <a:lnTo>
                    <a:pt x="749" y="0"/>
                  </a:lnTo>
                  <a:lnTo>
                    <a:pt x="0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30" name="Freeform 26">
              <a:extLst>
                <a:ext uri="{FF2B5EF4-FFF2-40B4-BE49-F238E27FC236}">
                  <a16:creationId xmlns="" xmlns:a16="http://schemas.microsoft.com/office/drawing/2014/main" id="{6910FBBF-77BF-4879-8C21-F0CB04E567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2804" y="1591817"/>
              <a:ext cx="6988462" cy="1786231"/>
            </a:xfrm>
            <a:custGeom>
              <a:avLst/>
              <a:gdLst>
                <a:gd name="T0" fmla="*/ 7092 w 7093"/>
                <a:gd name="T1" fmla="*/ 1811 h 1812"/>
                <a:gd name="T2" fmla="*/ 0 w 7093"/>
                <a:gd name="T3" fmla="*/ 728 h 1812"/>
                <a:gd name="T4" fmla="*/ 2685 w 7093"/>
                <a:gd name="T5" fmla="*/ 0 h 1812"/>
                <a:gd name="T6" fmla="*/ 7092 w 7093"/>
                <a:gd name="T7" fmla="*/ 1811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93" h="1812">
                  <a:moveTo>
                    <a:pt x="7092" y="1811"/>
                  </a:moveTo>
                  <a:lnTo>
                    <a:pt x="0" y="728"/>
                  </a:lnTo>
                  <a:lnTo>
                    <a:pt x="2685" y="0"/>
                  </a:lnTo>
                  <a:lnTo>
                    <a:pt x="7092" y="1811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="" xmlns:a16="http://schemas.microsoft.com/office/drawing/2014/main" id="{23C722F4-135F-4DDD-9FE3-863E2B2580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76123" y="-125128"/>
              <a:ext cx="2307757" cy="1734076"/>
            </a:xfrm>
            <a:custGeom>
              <a:avLst/>
              <a:gdLst>
                <a:gd name="T0" fmla="*/ 373 w 2343"/>
                <a:gd name="T1" fmla="*/ 0 h 1761"/>
                <a:gd name="T2" fmla="*/ 0 w 2343"/>
                <a:gd name="T3" fmla="*/ 197 h 1761"/>
                <a:gd name="T4" fmla="*/ 1377 w 2343"/>
                <a:gd name="T5" fmla="*/ 1760 h 1761"/>
                <a:gd name="T6" fmla="*/ 2342 w 2343"/>
                <a:gd name="T7" fmla="*/ 0 h 1761"/>
                <a:gd name="T8" fmla="*/ 373 w 2343"/>
                <a:gd name="T9" fmla="*/ 0 h 1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3" h="1761">
                  <a:moveTo>
                    <a:pt x="373" y="0"/>
                  </a:moveTo>
                  <a:lnTo>
                    <a:pt x="0" y="197"/>
                  </a:lnTo>
                  <a:lnTo>
                    <a:pt x="1377" y="1760"/>
                  </a:lnTo>
                  <a:lnTo>
                    <a:pt x="2342" y="0"/>
                  </a:lnTo>
                  <a:lnTo>
                    <a:pt x="373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599" b="0" i="0" dirty="0">
                <a:latin typeface="Nunit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6427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8F605A91-0B84-4057-B1A7-41C8F6146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306E-BB1B-4D67-93E3-8F8339C0B78F}" type="datetime1">
              <a:rPr lang="en-US" smtClean="0"/>
              <a:t>6/18/2023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B7926BF-09E1-43C6-8276-4D9CF6E89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B8F957C-D862-490A-B563-653A0FD76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036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64424BB-1470-4FB8-A508-71545514D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F5B5DC1-D7DB-4FF4-80FB-98A3C6C75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8B4710E-DD0B-4814-BB6B-9953C7EC3D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E5DF265-44BC-49C4-A02F-75DF96E94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D32E8-CE5D-4651-A2AC-851053B085E5}" type="datetime1">
              <a:rPr lang="en-US" smtClean="0"/>
              <a:t>6/18/2023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8CFF44E-BB93-482B-943A-0783B555D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CBD5172-7ACC-4767-8AB1-76DD501BA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928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76C1929-F524-470B-8C56-054489ACE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769E5DE-A527-42B6-81A0-0B4727844F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1FFDDC2-4EA1-46FF-8C82-ABB4252CD8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45FAA40-9089-48F6-A203-641C1093E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B051-C58C-4DFB-A8BE-CDFA908E9BEA}" type="datetime1">
              <a:rPr lang="en-US" smtClean="0"/>
              <a:t>6/18/2023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41D9C76-EFD2-47A3-AE82-40D4BA6FC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E4F3377-D65A-4D8C-A7F7-80FD72E10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964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D06580E0-FDA8-41AB-8C1C-71B20429B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43A6F5D-3D7A-4522-9440-2B9D6585F6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0370B70-8F32-40B0-97F3-327B6AF871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FD540-7D40-4A1F-AC45-3FB7674B14B6}" type="datetime1">
              <a:rPr lang="en-US" smtClean="0"/>
              <a:t>6/18/2023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62E61D5-6D88-4337-A6A1-64BD4AB57F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A836881-51D7-4F43-91C3-2F042D91D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DD35B-7EE9-419C-B3E5-88A59995D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49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C219EFD-229F-4739-881A-E9D874A242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v-LV" dirty="0"/>
              <a:t>“MULTI-GAMES”</a:t>
            </a:r>
            <a:br>
              <a:rPr lang="lv-LV" dirty="0"/>
            </a:br>
            <a:r>
              <a:rPr lang="lv-LV" dirty="0"/>
              <a:t>mājaslapas izstrāde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638FFE0-2899-4DA4-BE13-56BC55D64B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50084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lv-LV" dirty="0">
                <a:solidFill>
                  <a:schemeClr val="tx1"/>
                </a:solidFill>
              </a:rPr>
              <a:t>Kvalifikācijas </a:t>
            </a:r>
            <a:r>
              <a:rPr lang="lv-LV" dirty="0" smtClean="0">
                <a:solidFill>
                  <a:schemeClr val="tx1"/>
                </a:solidFill>
              </a:rPr>
              <a:t>ieguvei</a:t>
            </a:r>
          </a:p>
          <a:p>
            <a:r>
              <a:rPr lang="lv-LV" dirty="0" smtClean="0"/>
              <a:t>Jelgavas tehnikums</a:t>
            </a:r>
            <a:endParaRPr lang="lv-LV" dirty="0">
              <a:solidFill>
                <a:schemeClr val="tx1"/>
              </a:solidFill>
            </a:endParaRPr>
          </a:p>
          <a:p>
            <a:r>
              <a:rPr lang="lv-LV" dirty="0">
                <a:solidFill>
                  <a:schemeClr val="tx1"/>
                </a:solidFill>
              </a:rPr>
              <a:t>Programmēšanas </a:t>
            </a:r>
            <a:r>
              <a:rPr lang="lv-LV" dirty="0" smtClean="0">
                <a:solidFill>
                  <a:schemeClr val="tx1"/>
                </a:solidFill>
              </a:rPr>
              <a:t>tehniķis</a:t>
            </a:r>
            <a:endParaRPr lang="lv-LV" dirty="0">
              <a:solidFill>
                <a:schemeClr val="tx1"/>
              </a:solidFill>
            </a:endParaRPr>
          </a:p>
          <a:p>
            <a:r>
              <a:rPr lang="lv-LV" dirty="0" smtClean="0"/>
              <a:t>Raimonds </a:t>
            </a:r>
            <a:r>
              <a:rPr lang="lv-LV" dirty="0" err="1" smtClean="0"/>
              <a:t>Samsanovičs</a:t>
            </a:r>
            <a:r>
              <a:rPr lang="lv-LV" dirty="0" smtClean="0"/>
              <a:t> </a:t>
            </a:r>
            <a:r>
              <a:rPr lang="lv-LV" dirty="0">
                <a:solidFill>
                  <a:schemeClr val="tx1"/>
                </a:solidFill>
              </a:rPr>
              <a:t>410. grupa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58390" y="83128"/>
            <a:ext cx="5186941" cy="673330"/>
          </a:xfrm>
        </p:spPr>
        <p:txBody>
          <a:bodyPr/>
          <a:lstStyle/>
          <a:p>
            <a:r>
              <a:rPr lang="lv-LV" dirty="0" smtClean="0"/>
              <a:t>Spēles apraksts- </a:t>
            </a:r>
            <a:r>
              <a:rPr lang="lv-LV" i="1" dirty="0" err="1" smtClean="0"/>
              <a:t>Minesweeper</a:t>
            </a:r>
            <a:endParaRPr lang="lv-LV" i="1" dirty="0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174568" y="1396538"/>
            <a:ext cx="4597458" cy="4472450"/>
          </a:xfrm>
        </p:spPr>
        <p:txBody>
          <a:bodyPr/>
          <a:lstStyle/>
          <a:p>
            <a:r>
              <a:rPr lang="lv-LV" dirty="0" smtClean="0"/>
              <a:t>    Spēle sastāv no 8x8(</a:t>
            </a:r>
            <a:r>
              <a:rPr lang="lv-LV" dirty="0" err="1" smtClean="0"/>
              <a:t>easy</a:t>
            </a:r>
            <a:r>
              <a:rPr lang="lv-LV" dirty="0" smtClean="0"/>
              <a:t>), 10x10(</a:t>
            </a:r>
            <a:r>
              <a:rPr lang="lv-LV" dirty="0" err="1" smtClean="0"/>
              <a:t>normal</a:t>
            </a:r>
            <a:r>
              <a:rPr lang="lv-LV" dirty="0" smtClean="0"/>
              <a:t>) un 12x12(</a:t>
            </a:r>
            <a:r>
              <a:rPr lang="lv-LV" dirty="0" err="1" smtClean="0"/>
              <a:t>hard</a:t>
            </a:r>
            <a:r>
              <a:rPr lang="lv-LV" dirty="0" smtClean="0"/>
              <a:t>) aizsegtiem lauciņiem un 10(</a:t>
            </a:r>
            <a:r>
              <a:rPr lang="lv-LV" dirty="0" err="1" smtClean="0"/>
              <a:t>easy</a:t>
            </a:r>
            <a:r>
              <a:rPr lang="lv-LV" dirty="0" smtClean="0"/>
              <a:t>), 20(</a:t>
            </a:r>
            <a:r>
              <a:rPr lang="lv-LV" dirty="0" err="1" smtClean="0"/>
              <a:t>normal</a:t>
            </a:r>
            <a:r>
              <a:rPr lang="lv-LV" dirty="0" smtClean="0"/>
              <a:t>) un 30(</a:t>
            </a:r>
            <a:r>
              <a:rPr lang="lv-LV" dirty="0" err="1" smtClean="0"/>
              <a:t>hard</a:t>
            </a:r>
            <a:r>
              <a:rPr lang="lv-LV" dirty="0" smtClean="0"/>
              <a:t>) bumbām.</a:t>
            </a:r>
          </a:p>
          <a:p>
            <a:endParaRPr lang="lv-LV" dirty="0"/>
          </a:p>
          <a:p>
            <a:r>
              <a:rPr lang="lv-LV" dirty="0" smtClean="0"/>
              <a:t>    Spēles mērķis- Pēc iespējas ātrāk novietot karodziņus uz visām bumbām orientējoties atverot lauciņus kuros būs cipari, kas ļaus noteikt bumbu atrašanās vietu, karodziņi ir tik, cik bumbas. </a:t>
            </a:r>
          </a:p>
          <a:p>
            <a:r>
              <a:rPr lang="lv-LV" dirty="0" smtClean="0"/>
              <a:t>    Cipars uz atvērtā lauciņa nozīmē cik blakus ir bumbas, ja blakus nav bumbu, lauks ir tukšs un atveras blakus lauki.</a:t>
            </a:r>
            <a:endParaRPr lang="lv-LV" dirty="0"/>
          </a:p>
        </p:txBody>
      </p:sp>
      <p:sp>
        <p:nvSpPr>
          <p:cNvPr id="5" name="Slaida numura vietturi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10</a:t>
            </a:fld>
            <a:endParaRPr lang="en-US"/>
          </a:p>
        </p:txBody>
      </p:sp>
      <p:pic>
        <p:nvPicPr>
          <p:cNvPr id="6" name="Attēls 5"/>
          <p:cNvPicPr>
            <a:picLocks noChangeAspect="1"/>
          </p:cNvPicPr>
          <p:nvPr/>
        </p:nvPicPr>
        <p:blipFill rotWithShape="1">
          <a:blip r:embed="rId2"/>
          <a:srcRect l="1948" t="3232" r="9581"/>
          <a:stretch/>
        </p:blipFill>
        <p:spPr>
          <a:xfrm>
            <a:off x="9060873" y="299258"/>
            <a:ext cx="2643447" cy="2981447"/>
          </a:xfrm>
          <a:prstGeom prst="rect">
            <a:avLst/>
          </a:prstGeom>
        </p:spPr>
      </p:pic>
      <p:pic>
        <p:nvPicPr>
          <p:cNvPr id="7" name="Attēls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921" y="299258"/>
            <a:ext cx="2732362" cy="2651760"/>
          </a:xfrm>
          <a:prstGeom prst="rect">
            <a:avLst/>
          </a:prstGeom>
        </p:spPr>
      </p:pic>
      <p:pic>
        <p:nvPicPr>
          <p:cNvPr id="8" name="Attēls 7"/>
          <p:cNvPicPr>
            <a:picLocks noChangeAspect="1"/>
          </p:cNvPicPr>
          <p:nvPr/>
        </p:nvPicPr>
        <p:blipFill rotWithShape="1">
          <a:blip r:embed="rId4"/>
          <a:srcRect r="2830"/>
          <a:stretch/>
        </p:blipFill>
        <p:spPr>
          <a:xfrm>
            <a:off x="9060873" y="3557406"/>
            <a:ext cx="2643447" cy="3300594"/>
          </a:xfrm>
          <a:prstGeom prst="rect">
            <a:avLst/>
          </a:prstGeom>
        </p:spPr>
      </p:pic>
      <p:pic>
        <p:nvPicPr>
          <p:cNvPr id="9" name="Attēls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6921" y="3557406"/>
            <a:ext cx="2732362" cy="324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35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9263" y="121286"/>
            <a:ext cx="10515600" cy="1028246"/>
          </a:xfrm>
        </p:spPr>
        <p:txBody>
          <a:bodyPr/>
          <a:lstStyle/>
          <a:p>
            <a:r>
              <a:rPr lang="lv-LV" dirty="0"/>
              <a:t>Spēles </a:t>
            </a:r>
            <a:r>
              <a:rPr lang="lv-LV" i="1" dirty="0" err="1" smtClean="0"/>
              <a:t>minesweeper</a:t>
            </a:r>
            <a:r>
              <a:rPr lang="lv-LV" dirty="0" smtClean="0"/>
              <a:t> izstrāde</a:t>
            </a:r>
            <a:endParaRPr lang="lv-LV" dirty="0"/>
          </a:p>
        </p:txBody>
      </p:sp>
      <p:sp>
        <p:nvSpPr>
          <p:cNvPr id="3" name="Slaida numura vietturis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Attēls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808" y="1149532"/>
            <a:ext cx="5879448" cy="2090057"/>
          </a:xfrm>
          <a:prstGeom prst="rect">
            <a:avLst/>
          </a:prstGeom>
        </p:spPr>
      </p:pic>
      <p:pic>
        <p:nvPicPr>
          <p:cNvPr id="6" name="Attēls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" y="3387248"/>
            <a:ext cx="4865914" cy="3470752"/>
          </a:xfrm>
          <a:prstGeom prst="rect">
            <a:avLst/>
          </a:prstGeom>
        </p:spPr>
      </p:pic>
      <p:pic>
        <p:nvPicPr>
          <p:cNvPr id="7" name="Attēls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3546" y="376825"/>
            <a:ext cx="5118158" cy="518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19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22F474-5D25-4F65-9309-7EA12908C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568" y="173538"/>
            <a:ext cx="10515600" cy="1034342"/>
          </a:xfrm>
        </p:spPr>
        <p:txBody>
          <a:bodyPr/>
          <a:lstStyle/>
          <a:p>
            <a:r>
              <a:rPr lang="lv-LV" sz="4400" b="1" i="1" dirty="0" err="1"/>
              <a:t>Back-end</a:t>
            </a:r>
            <a:r>
              <a:rPr lang="lv-LV" sz="4400" b="1" dirty="0"/>
              <a:t> izstrāde datu normalizācija</a:t>
            </a:r>
            <a:r>
              <a:rPr lang="en-GB" sz="4400" b="1" dirty="0" err="1"/>
              <a:t>i</a:t>
            </a:r>
            <a:r>
              <a:rPr lang="lv-LV" sz="4400" b="1" dirty="0"/>
              <a:t>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A793308A-2CB8-483C-BAA2-547B5C0E3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4" name="Attēls 3"/>
          <p:cNvPicPr>
            <a:picLocks noChangeAspect="1"/>
          </p:cNvPicPr>
          <p:nvPr/>
        </p:nvPicPr>
        <p:blipFill rotWithShape="1">
          <a:blip r:embed="rId2"/>
          <a:srcRect b="61332"/>
          <a:stretch/>
        </p:blipFill>
        <p:spPr>
          <a:xfrm>
            <a:off x="1611147" y="1345552"/>
            <a:ext cx="4045182" cy="1714046"/>
          </a:xfrm>
          <a:prstGeom prst="rect">
            <a:avLst/>
          </a:prstGeom>
        </p:spPr>
      </p:pic>
      <p:pic>
        <p:nvPicPr>
          <p:cNvPr id="5" name="Attēls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907" y="1005979"/>
            <a:ext cx="4618120" cy="2972058"/>
          </a:xfrm>
          <a:prstGeom prst="rect">
            <a:avLst/>
          </a:prstGeom>
        </p:spPr>
      </p:pic>
      <p:pic>
        <p:nvPicPr>
          <p:cNvPr id="6" name="Attēls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2436" y="4080128"/>
            <a:ext cx="5497175" cy="2777872"/>
          </a:xfrm>
          <a:prstGeom prst="rect">
            <a:avLst/>
          </a:prstGeom>
        </p:spPr>
      </p:pic>
      <p:pic>
        <p:nvPicPr>
          <p:cNvPr id="9" name="Attēls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568" y="3077860"/>
            <a:ext cx="3709455" cy="3870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55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144248A-020A-4C51-99A0-16B446336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/>
              <a:t>ER diagramma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1821A70-8643-4E11-8F30-D116C2511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13</a:t>
            </a:fld>
            <a:endParaRPr lang="en-US"/>
          </a:p>
        </p:txBody>
      </p:sp>
      <p:pic>
        <p:nvPicPr>
          <p:cNvPr id="5" name="Satura vietturis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6948" y="1917043"/>
            <a:ext cx="9038103" cy="4168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24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75B1BE2-17CA-4202-8582-22484BF7E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992" y="58190"/>
            <a:ext cx="10515600" cy="1100484"/>
          </a:xfrm>
        </p:spPr>
        <p:txBody>
          <a:bodyPr/>
          <a:lstStyle/>
          <a:p>
            <a:r>
              <a:rPr lang="lv-LV" b="1" i="1" dirty="0" err="1"/>
              <a:t>Front-end</a:t>
            </a:r>
            <a:r>
              <a:rPr lang="lv-LV" b="1" dirty="0"/>
              <a:t> izstrāde, </a:t>
            </a:r>
            <a:r>
              <a:rPr lang="lv-LV" b="1" i="1" dirty="0"/>
              <a:t>W</a:t>
            </a:r>
            <a:r>
              <a:rPr lang="lv-LV" b="1" i="1" dirty="0" smtClean="0"/>
              <a:t>eb</a:t>
            </a:r>
            <a:r>
              <a:rPr lang="lv-LV" b="1" dirty="0" smtClean="0"/>
              <a:t> lapas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9F8D256-29E0-458E-85A3-1B6E13A8F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14</a:t>
            </a:fld>
            <a:endParaRPr lang="en-US"/>
          </a:p>
        </p:txBody>
      </p:sp>
      <p:pic>
        <p:nvPicPr>
          <p:cNvPr id="7" name="Attēls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97" y="1265012"/>
            <a:ext cx="6084479" cy="3115796"/>
          </a:xfrm>
          <a:prstGeom prst="rect">
            <a:avLst/>
          </a:prstGeom>
        </p:spPr>
      </p:pic>
      <p:pic>
        <p:nvPicPr>
          <p:cNvPr id="5" name="Satura vietturis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1370" y="3336747"/>
            <a:ext cx="5504412" cy="338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2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7607AAC-27A3-4A0E-A243-8C196455A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i="1" dirty="0" err="1"/>
              <a:t>Front-end</a:t>
            </a:r>
            <a:r>
              <a:rPr lang="lv-LV" b="1" dirty="0"/>
              <a:t> </a:t>
            </a:r>
            <a:r>
              <a:rPr lang="lv-LV" b="1" dirty="0" smtClean="0"/>
              <a:t>izstrāde- spēļu lapas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2BFFEFC-28F7-40D1-92C2-80D8FFD69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5" name="Satura vietturis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3584"/>
          <a:stretch/>
        </p:blipFill>
        <p:spPr>
          <a:xfrm>
            <a:off x="163128" y="3549535"/>
            <a:ext cx="5796939" cy="3371761"/>
          </a:xfrm>
          <a:prstGeom prst="rect">
            <a:avLst/>
          </a:prstGeom>
        </p:spPr>
      </p:pic>
      <p:pic>
        <p:nvPicPr>
          <p:cNvPr id="7" name="Attēls 6"/>
          <p:cNvPicPr>
            <a:picLocks noChangeAspect="1"/>
          </p:cNvPicPr>
          <p:nvPr/>
        </p:nvPicPr>
        <p:blipFill rotWithShape="1">
          <a:blip r:embed="rId3"/>
          <a:srcRect l="377" r="3059" b="7462"/>
          <a:stretch/>
        </p:blipFill>
        <p:spPr>
          <a:xfrm>
            <a:off x="6183539" y="1428687"/>
            <a:ext cx="5836664" cy="338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86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7C0CE56B-37BC-499E-8D65-03FC2F65563D}"/>
              </a:ext>
            </a:extLst>
          </p:cNvPr>
          <p:cNvGrpSpPr>
            <a:grpSpLocks/>
          </p:cNvGrpSpPr>
          <p:nvPr/>
        </p:nvGrpSpPr>
        <p:grpSpPr bwMode="auto">
          <a:xfrm>
            <a:off x="101600" y="1465792"/>
            <a:ext cx="8600306" cy="5966411"/>
            <a:chOff x="1874" y="612"/>
            <a:chExt cx="6567" cy="4780"/>
          </a:xfrm>
        </p:grpSpPr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43BD0F1B-79CA-4BE2-A22E-B38C2E228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4" y="612"/>
              <a:ext cx="6567" cy="4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sz="4800"/>
            </a:p>
          </p:txBody>
        </p:sp>
        <p:sp>
          <p:nvSpPr>
            <p:cNvPr id="9" name="Oval 8">
              <a:extLst>
                <a:ext uri="{FF2B5EF4-FFF2-40B4-BE49-F238E27FC236}">
                  <a16:creationId xmlns="" xmlns:a16="http://schemas.microsoft.com/office/drawing/2014/main" id="{EBD60B9D-25FF-4815-90CE-05BD2BD688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5" y="850"/>
              <a:ext cx="2040" cy="56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/>
              <a:r>
                <a:rPr lang="lv-LV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Sākums</a:t>
              </a:r>
              <a:endParaRPr lang="en-US" sz="360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10" name="AutoShape 40">
              <a:extLst>
                <a:ext uri="{FF2B5EF4-FFF2-40B4-BE49-F238E27FC236}">
                  <a16:creationId xmlns="" xmlns:a16="http://schemas.microsoft.com/office/drawing/2014/main" id="{A273ACEA-C088-4C68-B6BB-AD2083A5AD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5" y="1390"/>
              <a:ext cx="200" cy="562"/>
            </a:xfrm>
            <a:prstGeom prst="downArrow">
              <a:avLst>
                <a:gd name="adj1" fmla="val 50000"/>
                <a:gd name="adj2" fmla="val 7025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eaVert" wrap="square" lIns="91440" tIns="45720" rIns="91440" bIns="45720" anchor="t" anchorCtr="0" upright="1">
              <a:noAutofit/>
            </a:bodyPr>
            <a:lstStyle/>
            <a:p>
              <a:endParaRPr lang="en-US" sz="4800"/>
            </a:p>
          </p:txBody>
        </p:sp>
        <p:sp>
          <p:nvSpPr>
            <p:cNvPr id="11" name="AutoShape 41">
              <a:extLst>
                <a:ext uri="{FF2B5EF4-FFF2-40B4-BE49-F238E27FC236}">
                  <a16:creationId xmlns="" xmlns:a16="http://schemas.microsoft.com/office/drawing/2014/main" id="{3CFC1B02-A862-41FD-B0F6-87AA6AD48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2" y="1965"/>
              <a:ext cx="1734" cy="66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/>
              <a:r>
                <a:rPr lang="lv-LV" i="1" dirty="0" err="1" smtClean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Web</a:t>
              </a:r>
              <a:r>
                <a:rPr lang="lv-LV" dirty="0" smtClean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lapu interaktīvās</a:t>
              </a:r>
              <a:endParaRPr lang="en-US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  <a:p>
              <a:pPr algn="just"/>
              <a:r>
                <a:rPr lang="lv-LV" dirty="0" smtClean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funkcijas</a:t>
              </a:r>
              <a:endPara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12" name="AutoShape 42">
              <a:extLst>
                <a:ext uri="{FF2B5EF4-FFF2-40B4-BE49-F238E27FC236}">
                  <a16:creationId xmlns="" xmlns:a16="http://schemas.microsoft.com/office/drawing/2014/main" id="{C3A8BE8B-272B-4DA6-8133-BF1F1CFEA7A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288" y="2044"/>
              <a:ext cx="200" cy="495"/>
            </a:xfrm>
            <a:prstGeom prst="downArrow">
              <a:avLst>
                <a:gd name="adj1" fmla="val 50000"/>
                <a:gd name="adj2" fmla="val 7025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eaVert" wrap="square" lIns="91440" tIns="45720" rIns="91440" bIns="45720" anchor="t" anchorCtr="0" upright="1">
              <a:noAutofit/>
            </a:bodyPr>
            <a:lstStyle/>
            <a:p>
              <a:endParaRPr lang="en-US" sz="4800"/>
            </a:p>
          </p:txBody>
        </p:sp>
        <p:sp>
          <p:nvSpPr>
            <p:cNvPr id="13" name="AutoShape 43">
              <a:extLst>
                <a:ext uri="{FF2B5EF4-FFF2-40B4-BE49-F238E27FC236}">
                  <a16:creationId xmlns="" xmlns:a16="http://schemas.microsoft.com/office/drawing/2014/main" id="{E821E760-5DB2-4C3C-B284-2E9E3D3FB2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5" y="1963"/>
              <a:ext cx="1657" cy="58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/>
              <a:r>
                <a:rPr lang="lv-LV" i="1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Web</a:t>
              </a:r>
              <a:r>
                <a:rPr lang="lv-LV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lapu vizuālais izskats.</a:t>
              </a:r>
              <a:endPara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  <a:p>
              <a:pPr algn="just"/>
              <a:r>
                <a:rPr lang="lv-LV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 </a:t>
              </a:r>
              <a:endPara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14" name="AutoShape 44">
              <a:extLst>
                <a:ext uri="{FF2B5EF4-FFF2-40B4-BE49-F238E27FC236}">
                  <a16:creationId xmlns="" xmlns:a16="http://schemas.microsoft.com/office/drawing/2014/main" id="{53D56434-A380-4413-92F4-B1F6B8FF58B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057" y="1938"/>
              <a:ext cx="200" cy="637"/>
            </a:xfrm>
            <a:prstGeom prst="downArrow">
              <a:avLst>
                <a:gd name="adj1" fmla="val 50000"/>
                <a:gd name="adj2" fmla="val 7025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eaVert" wrap="square" lIns="91440" tIns="45720" rIns="91440" bIns="45720" anchor="t" anchorCtr="0" upright="1">
              <a:noAutofit/>
            </a:bodyPr>
            <a:lstStyle/>
            <a:p>
              <a:endParaRPr lang="en-US" sz="4800"/>
            </a:p>
          </p:txBody>
        </p:sp>
        <p:sp>
          <p:nvSpPr>
            <p:cNvPr id="15" name="AutoShape 45">
              <a:extLst>
                <a:ext uri="{FF2B5EF4-FFF2-40B4-BE49-F238E27FC236}">
                  <a16:creationId xmlns="" xmlns:a16="http://schemas.microsoft.com/office/drawing/2014/main" id="{264E75DE-E983-4D1D-BA84-CEE13485FC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3" y="1997"/>
              <a:ext cx="1806" cy="58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/>
              <a:r>
                <a:rPr lang="lv-LV" dirty="0" smtClean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Spēļu funkcionalitāte, fizika.</a:t>
              </a:r>
              <a:endPara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16" name="AutoShape 46">
              <a:extLst>
                <a:ext uri="{FF2B5EF4-FFF2-40B4-BE49-F238E27FC236}">
                  <a16:creationId xmlns="" xmlns:a16="http://schemas.microsoft.com/office/drawing/2014/main" id="{77D47B5C-CAF4-4C13-8AF7-B757CEC805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4" y="2619"/>
              <a:ext cx="200" cy="562"/>
            </a:xfrm>
            <a:prstGeom prst="downArrow">
              <a:avLst>
                <a:gd name="adj1" fmla="val 50000"/>
                <a:gd name="adj2" fmla="val 7025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eaVert" wrap="square" lIns="91440" tIns="45720" rIns="91440" bIns="45720" anchor="t" anchorCtr="0" upright="1">
              <a:noAutofit/>
            </a:bodyPr>
            <a:lstStyle/>
            <a:p>
              <a:endParaRPr lang="en-US" sz="4800"/>
            </a:p>
          </p:txBody>
        </p:sp>
        <p:sp>
          <p:nvSpPr>
            <p:cNvPr id="17" name="AutoShape 47">
              <a:extLst>
                <a:ext uri="{FF2B5EF4-FFF2-40B4-BE49-F238E27FC236}">
                  <a16:creationId xmlns="" xmlns:a16="http://schemas.microsoft.com/office/drawing/2014/main" id="{3214D12E-CFAA-4221-B282-98573B16C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4" y="3234"/>
              <a:ext cx="1989" cy="77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/>
              <a:r>
                <a:rPr lang="lv-LV" dirty="0" smtClean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Spēļu vizuāla atbilstība spēles situācijai</a:t>
              </a:r>
              <a:endPara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  <a:p>
              <a:pPr algn="just"/>
              <a:r>
                <a:rPr lang="lv-LV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 </a:t>
              </a:r>
              <a:endPara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18" name="AutoShape 48">
              <a:extLst>
                <a:ext uri="{FF2B5EF4-FFF2-40B4-BE49-F238E27FC236}">
                  <a16:creationId xmlns="" xmlns:a16="http://schemas.microsoft.com/office/drawing/2014/main" id="{D29E9110-465D-4102-8611-91AFE52098C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4201" y="3338"/>
              <a:ext cx="200" cy="600"/>
            </a:xfrm>
            <a:prstGeom prst="downArrow">
              <a:avLst>
                <a:gd name="adj1" fmla="val 50000"/>
                <a:gd name="adj2" fmla="val 7025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eaVert" wrap="square" lIns="91440" tIns="45720" rIns="91440" bIns="45720" anchor="t" anchorCtr="0" upright="1">
              <a:noAutofit/>
            </a:bodyPr>
            <a:lstStyle/>
            <a:p>
              <a:endParaRPr lang="en-US" sz="4800"/>
            </a:p>
          </p:txBody>
        </p:sp>
        <p:sp>
          <p:nvSpPr>
            <p:cNvPr id="19" name="AutoShape 49">
              <a:extLst>
                <a:ext uri="{FF2B5EF4-FFF2-40B4-BE49-F238E27FC236}">
                  <a16:creationId xmlns="" xmlns:a16="http://schemas.microsoft.com/office/drawing/2014/main" id="{0A1E0FE9-B906-4D27-B071-E6B518D322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1" y="3345"/>
              <a:ext cx="1269" cy="66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/>
              <a:r>
                <a:rPr lang="lv-LV" dirty="0" smtClean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Pareizas datu izmaiņas</a:t>
              </a:r>
              <a:endPara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  <a:p>
              <a:pPr algn="just"/>
              <a:r>
                <a:rPr lang="lv-LV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 </a:t>
              </a:r>
              <a:endPara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22" name="AutoShape 52">
              <a:extLst>
                <a:ext uri="{FF2B5EF4-FFF2-40B4-BE49-F238E27FC236}">
                  <a16:creationId xmlns="" xmlns:a16="http://schemas.microsoft.com/office/drawing/2014/main" id="{DBA68756-A512-4F09-9E32-5295AFB0D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1" y="4005"/>
              <a:ext cx="200" cy="562"/>
            </a:xfrm>
            <a:prstGeom prst="downArrow">
              <a:avLst>
                <a:gd name="adj1" fmla="val 50000"/>
                <a:gd name="adj2" fmla="val 7025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eaVert" wrap="square" lIns="91440" tIns="45720" rIns="91440" bIns="45720" anchor="t" anchorCtr="0" upright="1">
              <a:noAutofit/>
            </a:bodyPr>
            <a:lstStyle/>
            <a:p>
              <a:endParaRPr lang="en-US" sz="4800"/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F5FE1DC3-BD1E-4F29-9A79-CF14B02CC2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1" y="4569"/>
              <a:ext cx="2040" cy="56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/>
              <a:r>
                <a:rPr lang="lv-LV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Beigas</a:t>
              </a:r>
              <a:endPara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="" xmlns:a16="http://schemas.microsoft.com/office/drawing/2014/main" id="{F85C3E5E-9084-4E3E-B598-4B809D10AD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2" y="2351"/>
              <a:ext cx="414" cy="3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/>
              <a:r>
                <a:rPr lang="lv-LV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1.</a:t>
              </a:r>
              <a:endPara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="" xmlns:a16="http://schemas.microsoft.com/office/drawing/2014/main" id="{DB620031-B6CE-414A-B65D-32F8AF76FC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2" y="2351"/>
              <a:ext cx="439" cy="3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/>
              <a:r>
                <a:rPr lang="lv-LV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2.</a:t>
              </a:r>
              <a:endPara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="" xmlns:a16="http://schemas.microsoft.com/office/drawing/2014/main" id="{A2AD9F83-8FED-44DE-B065-685034185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9" y="2350"/>
              <a:ext cx="335" cy="3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/>
              <a:r>
                <a:rPr lang="lv-LV" dirty="0" smtClean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3.</a:t>
              </a:r>
              <a:endPara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="" xmlns:a16="http://schemas.microsoft.com/office/drawing/2014/main" id="{5ED647A9-DCEB-4EAB-B59C-845824BE41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0" y="3698"/>
              <a:ext cx="324" cy="27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/>
              <a:r>
                <a:rPr lang="lv-LV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4.</a:t>
              </a:r>
              <a:endParaRPr lang="en-US" sz="360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="" xmlns:a16="http://schemas.microsoft.com/office/drawing/2014/main" id="{0619364A-7C23-4F70-8710-E83DE91586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0" y="3698"/>
              <a:ext cx="364" cy="30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/>
              <a:r>
                <a:rPr lang="lv-LV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5.</a:t>
              </a:r>
              <a:endParaRPr lang="en-US" sz="3600"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6FBD65-BE3A-4115-8F0E-AE14B21FE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038" y="82612"/>
            <a:ext cx="7359393" cy="1325563"/>
          </a:xfrm>
        </p:spPr>
        <p:txBody>
          <a:bodyPr/>
          <a:lstStyle/>
          <a:p>
            <a:r>
              <a:rPr lang="lv-LV" b="1" dirty="0" smtClean="0"/>
              <a:t>Testēšanas blokshēma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B333B19-239A-4C95-AD04-16EE6F53C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114" y="1535017"/>
            <a:ext cx="2953615" cy="4351338"/>
          </a:xfrm>
        </p:spPr>
        <p:txBody>
          <a:bodyPr/>
          <a:lstStyle/>
          <a:p>
            <a:pPr marL="0" indent="0">
              <a:buNone/>
            </a:pP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Testēšanai </a:t>
            </a: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izmantotā secība un saraksts.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8366252-BD5F-4B8C-95E4-F516CC97C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16</a:t>
            </a:fld>
            <a:endParaRPr lang="en-US"/>
          </a:p>
        </p:txBody>
      </p:sp>
      <p:sp>
        <p:nvSpPr>
          <p:cNvPr id="6" name="Rectangle 24">
            <a:extLst>
              <a:ext uri="{FF2B5EF4-FFF2-40B4-BE49-F238E27FC236}">
                <a16:creationId xmlns="" xmlns:a16="http://schemas.microsoft.com/office/drawing/2014/main" id="{D7DB4137-B5AB-451B-ADBE-2D9F844BC5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1817" y="412628"/>
            <a:ext cx="23242400" cy="928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4800"/>
          </a:p>
        </p:txBody>
      </p:sp>
      <p:sp>
        <p:nvSpPr>
          <p:cNvPr id="30" name="Rectangle 39">
            <a:extLst>
              <a:ext uri="{FF2B5EF4-FFF2-40B4-BE49-F238E27FC236}">
                <a16:creationId xmlns="" xmlns:a16="http://schemas.microsoft.com/office/drawing/2014/main" id="{8D21DFDF-902D-4E6D-9BE0-5C841C136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1817" y="3633102"/>
            <a:ext cx="23242400" cy="928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4800"/>
          </a:p>
        </p:txBody>
      </p:sp>
    </p:spTree>
    <p:extLst>
      <p:ext uri="{BB962C8B-B14F-4D97-AF65-F5344CB8AC3E}">
        <p14:creationId xmlns:p14="http://schemas.microsoft.com/office/powerpoint/2010/main" val="355627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759" y="2551372"/>
            <a:ext cx="10515600" cy="1325563"/>
          </a:xfrm>
        </p:spPr>
        <p:txBody>
          <a:bodyPr/>
          <a:lstStyle/>
          <a:p>
            <a:pPr algn="ctr"/>
            <a:r>
              <a:rPr lang="lv-LV" dirty="0" smtClean="0"/>
              <a:t>Programmas demonstrācija</a:t>
            </a:r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77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19B71A1-09F9-477F-B69A-6F24ED51A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Secinājumi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F7CCF2A-99B9-4A8C-ABD6-C3EC7724CD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1534"/>
            <a:ext cx="10515600" cy="4854816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50000"/>
              </a:lnSpc>
              <a:spcAft>
                <a:spcPts val="600"/>
              </a:spcAft>
              <a:buNone/>
            </a:pPr>
            <a:endParaRPr lang="lv-LV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lv-LV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Šī projekta procesā, tika secināts, ka:</a:t>
            </a:r>
            <a:endParaRPr lang="en-US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lv-LV" sz="18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Visas klienta pamata prasības tika izpildītas</a:t>
            </a:r>
          </a:p>
          <a:p>
            <a:pPr marL="342900" lvl="0" indent="-342900" algn="just">
              <a:lnSpc>
                <a:spcPct val="15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lv-LV" sz="18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Projektu ir iespējams turpināt un uzlabot</a:t>
            </a:r>
            <a:endParaRPr lang="en-US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lv-LV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Vienmēr var iemācīties ko jaunu</a:t>
            </a:r>
            <a:endParaRPr lang="en-US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lv-LV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Savstarpēja komunikācija noved līdz augstākai produktivitātei</a:t>
            </a:r>
            <a:endParaRPr lang="en-US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lv-LV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Programmēšana nav ļoti viegla</a:t>
            </a:r>
            <a:endParaRPr lang="en-US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20F64B85-1627-43EC-9087-B9E0F4866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27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5A68B15-A82E-493F-B9AD-9DABA1923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948" y="2451338"/>
            <a:ext cx="10515600" cy="1325563"/>
          </a:xfrm>
        </p:spPr>
        <p:txBody>
          <a:bodyPr/>
          <a:lstStyle/>
          <a:p>
            <a:pPr algn="ctr"/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PALDIES PAR UZMANĪBU!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DB4B89E2-9D37-454C-AD5B-5A0B3545E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40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AB05BEE-5323-4488-8B39-A667ACA1C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818" y="365125"/>
            <a:ext cx="10515600" cy="1325563"/>
          </a:xfrm>
        </p:spPr>
        <p:txBody>
          <a:bodyPr/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Projekta uzdevumi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8851B4D-9342-4DDF-82FB-77653BFBF2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258" y="2062394"/>
            <a:ext cx="5810598" cy="36983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Klienta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prasības </a:t>
            </a:r>
            <a:endParaRPr lang="lv-LV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Izveidot mājaslapu ar spēli «</a:t>
            </a:r>
            <a:r>
              <a:rPr lang="lv-LV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lv-LV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inesweeper</a:t>
            </a:r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 un «</a:t>
            </a:r>
            <a:r>
              <a:rPr lang="lv-LV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lv-LV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ouncing</a:t>
            </a:r>
            <a:r>
              <a:rPr lang="lv-LV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ball</a:t>
            </a:r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lv-LV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Izveidot sazarojuma lapu pēc ierakstīšanās profilā(«</a:t>
            </a:r>
            <a:r>
              <a:rPr lang="lv-LV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Game</a:t>
            </a:r>
            <a:r>
              <a:rPr lang="lv-LV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choice</a:t>
            </a:r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»). </a:t>
            </a:r>
            <a:endParaRPr lang="lv-LV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Izveidot draugu saraksta lapu. </a:t>
            </a:r>
            <a:endParaRPr lang="lv-LV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Izveidot līderu saraksta lapu starp draugiem.</a:t>
            </a:r>
            <a:endParaRPr lang="lv-LV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8459E67-F2B0-4665-9E4B-B3D4534A7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b="1" smtClean="0">
                <a:solidFill>
                  <a:schemeClr val="bg1"/>
                </a:solidFill>
              </a:rPr>
              <a:t>2</a:t>
            </a:fld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Taisnstūris 4"/>
          <p:cNvSpPr/>
          <p:nvPr/>
        </p:nvSpPr>
        <p:spPr>
          <a:xfrm>
            <a:off x="6467303" y="1371399"/>
            <a:ext cx="5519651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2800" dirty="0">
                <a:latin typeface="Arial" panose="020B0604020202020204" pitchFamily="34" charset="0"/>
                <a:cs typeface="Arial" panose="020B0604020202020204" pitchFamily="34" charset="0"/>
              </a:rPr>
              <a:t>Mani mērķi projekta izstrādes laikā:</a:t>
            </a:r>
          </a:p>
          <a:p>
            <a:pPr lvl="1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Datu bāzes plānojuma izveide un datu bāzes modificēšana.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Spēles </a:t>
            </a:r>
            <a:r>
              <a:rPr lang="lv-LV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lv-LV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inesweeper</a:t>
            </a:r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lv-LV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lv-LV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ouncing</a:t>
            </a:r>
            <a:r>
              <a:rPr lang="lv-LV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ball</a:t>
            </a:r>
            <a:r>
              <a:rPr lang="lv-LV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izveide.</a:t>
            </a:r>
            <a:endParaRPr lang="lv-LV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Draugu saraksta lapas izveide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Draugu saraksta sistēma</a:t>
            </a:r>
            <a:endParaRPr lang="lv-LV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Līderu saraksta lapas izveide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Līderu saraksta sistēma</a:t>
            </a:r>
            <a:endParaRPr lang="lv-LV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Lapu dizaina izveide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Lapu un datu bāzes secīga sadarbība(</a:t>
            </a:r>
            <a:r>
              <a:rPr lang="lv-LV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Back-end</a:t>
            </a:r>
            <a:r>
              <a:rPr lang="lv-LV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lv-LV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1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701AD7-A500-4CD3-9593-EA766E14E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6093"/>
            <a:ext cx="10515600" cy="1325563"/>
          </a:xfrm>
        </p:spPr>
        <p:txBody>
          <a:bodyPr/>
          <a:lstStyle/>
          <a:p>
            <a:r>
              <a:rPr lang="lv-LV" dirty="0"/>
              <a:t>Izmantot</a:t>
            </a:r>
            <a:r>
              <a:rPr lang="en-GB" dirty="0"/>
              <a:t>ā</a:t>
            </a:r>
            <a:r>
              <a:rPr lang="lv-LV" dirty="0"/>
              <a:t>s tehnoloģijas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7948997-F243-4F0C-8C32-DDA352D29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12608"/>
            <a:ext cx="10515600" cy="4351338"/>
          </a:xfrm>
        </p:spPr>
        <p:txBody>
          <a:bodyPr/>
          <a:lstStyle/>
          <a:p>
            <a:r>
              <a:rPr lang="lv-LV" i="1" dirty="0" smtClean="0"/>
              <a:t>HTML5</a:t>
            </a:r>
            <a:endParaRPr lang="lv-LV" i="1" dirty="0"/>
          </a:p>
          <a:p>
            <a:r>
              <a:rPr lang="lv-LV" i="1" dirty="0" smtClean="0"/>
              <a:t>CSS3</a:t>
            </a:r>
            <a:endParaRPr lang="lv-LV" i="1" dirty="0"/>
          </a:p>
          <a:p>
            <a:r>
              <a:rPr lang="lv-LV" i="1" dirty="0" err="1" smtClean="0"/>
              <a:t>JavaScript</a:t>
            </a:r>
            <a:endParaRPr lang="lv-LV" i="1" dirty="0"/>
          </a:p>
          <a:p>
            <a:r>
              <a:rPr lang="lv-LV" i="1" dirty="0" err="1" smtClean="0"/>
              <a:t>MySQL</a:t>
            </a:r>
            <a:endParaRPr lang="lv-LV" i="1" dirty="0" smtClean="0"/>
          </a:p>
          <a:p>
            <a:r>
              <a:rPr lang="lv-LV" i="1" dirty="0" smtClean="0"/>
              <a:t>PHP</a:t>
            </a:r>
          </a:p>
          <a:p>
            <a:r>
              <a:rPr lang="lv-LV" i="1" dirty="0" err="1" smtClean="0"/>
              <a:t>Apache</a:t>
            </a:r>
            <a:endParaRPr lang="lv-LV" i="1" dirty="0" smtClean="0"/>
          </a:p>
          <a:p>
            <a:r>
              <a:rPr lang="lv-LV" i="1" dirty="0" err="1" smtClean="0"/>
              <a:t>jQuery</a:t>
            </a:r>
            <a:endParaRPr lang="lv-LV" i="1" dirty="0" smtClean="0"/>
          </a:p>
          <a:p>
            <a:r>
              <a:rPr lang="lv-LV" i="1" dirty="0" err="1" smtClean="0"/>
              <a:t>VisualStudioCode</a:t>
            </a:r>
            <a:endParaRPr lang="en-US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ECEDB8D-ADD7-4DFF-B7B8-9E591C759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A0F9C-1DDE-490A-9C45-859E1C6DBA7B}" type="slidenum">
              <a:rPr lang="en-US" b="1" smtClean="0">
                <a:solidFill>
                  <a:schemeClr val="bg1"/>
                </a:solidFill>
              </a:rPr>
              <a:t>3</a:t>
            </a:fld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036" name="Picture 12">
            <a:extLst>
              <a:ext uri="{FF2B5EF4-FFF2-40B4-BE49-F238E27FC236}">
                <a16:creationId xmlns="" xmlns:a16="http://schemas.microsoft.com/office/drawing/2014/main" id="{36EA33D3-D426-4383-91A9-E2F4D09ED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583" y="3547704"/>
            <a:ext cx="1283033" cy="1283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ttēls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150" y="2117830"/>
            <a:ext cx="2071900" cy="1294937"/>
          </a:xfrm>
          <a:prstGeom prst="rect">
            <a:avLst/>
          </a:prstGeom>
        </p:spPr>
      </p:pic>
      <p:pic>
        <p:nvPicPr>
          <p:cNvPr id="8" name="Attēls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037" y="3547704"/>
            <a:ext cx="917785" cy="1294937"/>
          </a:xfrm>
          <a:prstGeom prst="rect">
            <a:avLst/>
          </a:prstGeom>
        </p:spPr>
      </p:pic>
      <p:pic>
        <p:nvPicPr>
          <p:cNvPr id="10" name="Attēls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656" y="656144"/>
            <a:ext cx="1402549" cy="1402549"/>
          </a:xfrm>
          <a:prstGeom prst="rect">
            <a:avLst/>
          </a:prstGeom>
        </p:spPr>
      </p:pic>
      <p:pic>
        <p:nvPicPr>
          <p:cNvPr id="11" name="Attēls 10"/>
          <p:cNvPicPr>
            <a:picLocks noChangeAspect="1"/>
          </p:cNvPicPr>
          <p:nvPr/>
        </p:nvPicPr>
        <p:blipFill rotWithShape="1">
          <a:blip r:embed="rId6"/>
          <a:srcRect t="24758" b="20261"/>
          <a:stretch/>
        </p:blipFill>
        <p:spPr>
          <a:xfrm>
            <a:off x="7977426" y="5384545"/>
            <a:ext cx="1575724" cy="8663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1010" y="2114062"/>
            <a:ext cx="1055838" cy="10558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/>
          <a:srcRect l="7607" t="6307" r="10314" b="7856"/>
          <a:stretch/>
        </p:blipFill>
        <p:spPr>
          <a:xfrm>
            <a:off x="9982200" y="838191"/>
            <a:ext cx="915785" cy="957728"/>
          </a:xfrm>
          <a:prstGeom prst="rect">
            <a:avLst/>
          </a:prstGeom>
        </p:spPr>
      </p:pic>
      <p:pic>
        <p:nvPicPr>
          <p:cNvPr id="6" name="Attēls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82200" y="5166284"/>
            <a:ext cx="1084623" cy="108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19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71474C8-51E9-4643-8A56-14BCC9BAA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861" y="365126"/>
            <a:ext cx="6722315" cy="1460500"/>
          </a:xfrm>
        </p:spPr>
        <p:txBody>
          <a:bodyPr>
            <a:normAutofit/>
          </a:bodyPr>
          <a:lstStyle/>
          <a:p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Specifikācija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72BCDD9-EE80-4250-9F61-D3E246E5F6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171" y="1383929"/>
            <a:ext cx="8741228" cy="4351338"/>
          </a:xfrm>
        </p:spPr>
        <p:txBody>
          <a:bodyPr/>
          <a:lstStyle/>
          <a:p>
            <a:pPr marL="0" indent="0">
              <a:buNone/>
            </a:pP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Projekta īpatnības</a:t>
            </a: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endParaRPr lang="lv-LV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Projekts kodēts ar 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HTML</a:t>
            </a: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CSS</a:t>
            </a: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lv-LV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JavaScript</a:t>
            </a: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PHP</a:t>
            </a:r>
          </a:p>
          <a:p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Projektam pielāgota 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PHP</a:t>
            </a: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 sistēma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Vidēji sarežģīta datu bāzes struktūra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DD578DD-82AF-4FF6-B413-FDD9E713E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4</a:t>
            </a:fld>
            <a:endParaRPr lang="en-US"/>
          </a:p>
        </p:txBody>
      </p:sp>
      <p:pic>
        <p:nvPicPr>
          <p:cNvPr id="5" name="Attēls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205" y="4170127"/>
            <a:ext cx="6254230" cy="2770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12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5B08722-AE6E-4176-9463-E64182DD3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lv-LV" b="1" dirty="0"/>
              <a:t>Mājaslapas </a:t>
            </a:r>
            <a:r>
              <a:rPr lang="lv-LV" b="1" dirty="0" smtClean="0"/>
              <a:t>makets – </a:t>
            </a:r>
            <a:r>
              <a:rPr lang="lv-LV" b="1" i="1" dirty="0" err="1" smtClean="0"/>
              <a:t>Game</a:t>
            </a:r>
            <a:r>
              <a:rPr lang="lv-LV" b="1" i="1" dirty="0" smtClean="0"/>
              <a:t> </a:t>
            </a:r>
            <a:r>
              <a:rPr lang="lv-LV" b="1" i="1" dirty="0" err="1" smtClean="0"/>
              <a:t>choice</a:t>
            </a:r>
            <a:endParaRPr lang="en-US" b="1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F96D20D-C7AC-4B3D-8F78-0BB0AFF2C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5</a:t>
            </a:fld>
            <a:endParaRPr lang="en-US"/>
          </a:p>
        </p:txBody>
      </p:sp>
      <p:pic>
        <p:nvPicPr>
          <p:cNvPr id="6" name="Satura vietturis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3575" y="1120993"/>
            <a:ext cx="9558156" cy="560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00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106680" y="57554"/>
            <a:ext cx="10515600" cy="1325563"/>
          </a:xfrm>
        </p:spPr>
        <p:txBody>
          <a:bodyPr/>
          <a:lstStyle/>
          <a:p>
            <a:r>
              <a:rPr lang="lv-LV" dirty="0"/>
              <a:t>Mājaslapas makets </a:t>
            </a:r>
            <a:r>
              <a:rPr lang="lv-LV" dirty="0" smtClean="0"/>
              <a:t>– </a:t>
            </a:r>
            <a:r>
              <a:rPr lang="lv-LV" i="1" dirty="0" err="1" smtClean="0"/>
              <a:t>Scoreboard</a:t>
            </a:r>
            <a:r>
              <a:rPr lang="lv-LV" dirty="0" smtClean="0"/>
              <a:t>, </a:t>
            </a:r>
            <a:r>
              <a:rPr lang="lv-LV" i="1" dirty="0" err="1" smtClean="0"/>
              <a:t>Friend</a:t>
            </a:r>
            <a:r>
              <a:rPr lang="lv-LV" i="1" dirty="0" smtClean="0"/>
              <a:t> </a:t>
            </a:r>
            <a:r>
              <a:rPr lang="lv-LV" i="1" dirty="0" err="1" smtClean="0"/>
              <a:t>list</a:t>
            </a:r>
            <a:r>
              <a:rPr lang="lv-LV" i="1" dirty="0" smtClean="0"/>
              <a:t> </a:t>
            </a:r>
            <a:endParaRPr lang="lv-LV" i="1" dirty="0"/>
          </a:p>
        </p:txBody>
      </p:sp>
      <p:pic>
        <p:nvPicPr>
          <p:cNvPr id="5" name="Satura vietturis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35" r="4446" b="24481"/>
          <a:stretch/>
        </p:blipFill>
        <p:spPr>
          <a:xfrm>
            <a:off x="106680" y="2011679"/>
            <a:ext cx="5833914" cy="3421638"/>
          </a:xfrm>
          <a:prstGeom prst="rect">
            <a:avLst/>
          </a:prstGeom>
        </p:spPr>
      </p:pic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Attēls 5"/>
          <p:cNvPicPr>
            <a:picLocks noChangeAspect="1"/>
          </p:cNvPicPr>
          <p:nvPr/>
        </p:nvPicPr>
        <p:blipFill rotWithShape="1">
          <a:blip r:embed="rId3"/>
          <a:srcRect l="2098" r="4615" b="13081"/>
          <a:stretch/>
        </p:blipFill>
        <p:spPr>
          <a:xfrm>
            <a:off x="6419465" y="2168018"/>
            <a:ext cx="5772535" cy="310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02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lv-LV" dirty="0"/>
              <a:t>Mājaslapas makets – </a:t>
            </a:r>
            <a:r>
              <a:rPr lang="lv-LV" dirty="0" smtClean="0"/>
              <a:t>Spēļu lapas</a:t>
            </a:r>
            <a:endParaRPr lang="lv-LV" dirty="0"/>
          </a:p>
        </p:txBody>
      </p:sp>
      <p:pic>
        <p:nvPicPr>
          <p:cNvPr id="5" name="Satura vietturis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548" y="1105265"/>
            <a:ext cx="9301052" cy="6222333"/>
          </a:xfrm>
          <a:prstGeom prst="rect">
            <a:avLst/>
          </a:prstGeom>
        </p:spPr>
      </p:pic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81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124691" y="99753"/>
            <a:ext cx="4564207" cy="1009996"/>
          </a:xfrm>
        </p:spPr>
        <p:txBody>
          <a:bodyPr/>
          <a:lstStyle/>
          <a:p>
            <a:r>
              <a:rPr lang="lv-LV" dirty="0" smtClean="0"/>
              <a:t>Spēles apraksts-</a:t>
            </a:r>
            <a:r>
              <a:rPr lang="lv-LV" i="1" dirty="0" err="1"/>
              <a:t>b</a:t>
            </a:r>
            <a:r>
              <a:rPr lang="lv-LV" i="1" dirty="0" err="1" smtClean="0"/>
              <a:t>ouncing</a:t>
            </a:r>
            <a:r>
              <a:rPr lang="lv-LV" i="1" dirty="0" smtClean="0"/>
              <a:t> </a:t>
            </a:r>
            <a:r>
              <a:rPr lang="lv-LV" i="1" dirty="0" err="1" smtClean="0"/>
              <a:t>ball</a:t>
            </a:r>
            <a:endParaRPr lang="lv-LV" i="1" dirty="0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124692" y="1546167"/>
            <a:ext cx="4647334" cy="4912822"/>
          </a:xfrm>
        </p:spPr>
        <p:txBody>
          <a:bodyPr/>
          <a:lstStyle/>
          <a:p>
            <a:r>
              <a:rPr lang="lv-LV" dirty="0" smtClean="0"/>
              <a:t>Spēle sastāv no: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smtClean="0"/>
              <a:t>Bumbas;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smtClean="0"/>
              <a:t>Platformas;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smtClean="0"/>
              <a:t>Neredzamām sienām sānos un augšā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/>
          </a:p>
          <a:p>
            <a:r>
              <a:rPr lang="lv-LV" dirty="0" smtClean="0"/>
              <a:t>Bumba kustoties atsitās pret sienām un izkrīt no spēles laukuma pa leju, ja kustības trajektorijā nav novietota platforma.</a:t>
            </a:r>
          </a:p>
          <a:p>
            <a:r>
              <a:rPr lang="lv-LV" dirty="0" smtClean="0"/>
              <a:t>Spēlē tiek pārvietota platforma ar</a:t>
            </a:r>
            <a:r>
              <a:rPr lang="en-US" dirty="0" smtClean="0"/>
              <a:t> </a:t>
            </a:r>
            <a:r>
              <a:rPr lang="lv-LV" dirty="0" smtClean="0"/>
              <a:t>tastatūras bultiņām «pa labi» un «pa kreisi».</a:t>
            </a:r>
          </a:p>
          <a:p>
            <a:r>
              <a:rPr lang="lv-LV" dirty="0" smtClean="0"/>
              <a:t>Lietotājam ir 3 dzīvības.</a:t>
            </a:r>
          </a:p>
          <a:p>
            <a:r>
              <a:rPr lang="lv-LV" dirty="0" smtClean="0"/>
              <a:t>Pēc katras atsišanās bumbas ātrums palielinās un pie rezultāta tiek pieskaitīti 50 punkti.</a:t>
            </a:r>
            <a:endParaRPr lang="lv-LV" dirty="0"/>
          </a:p>
        </p:txBody>
      </p:sp>
      <p:sp>
        <p:nvSpPr>
          <p:cNvPr id="5" name="Slaida numura vietturi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t>8</a:t>
            </a:fld>
            <a:endParaRPr lang="en-US"/>
          </a:p>
        </p:txBody>
      </p:sp>
      <p:pic>
        <p:nvPicPr>
          <p:cNvPr id="10" name="Attēls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7340" y="804449"/>
            <a:ext cx="6509887" cy="3615151"/>
          </a:xfrm>
          <a:prstGeom prst="rect">
            <a:avLst/>
          </a:prstGeom>
        </p:spPr>
      </p:pic>
      <p:cxnSp>
        <p:nvCxnSpPr>
          <p:cNvPr id="6" name="Taisns bultveida savienotājs 5"/>
          <p:cNvCxnSpPr/>
          <p:nvPr/>
        </p:nvCxnSpPr>
        <p:spPr>
          <a:xfrm>
            <a:off x="8464731" y="4284617"/>
            <a:ext cx="731520" cy="0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99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95250" y="27351"/>
            <a:ext cx="10515600" cy="1325563"/>
          </a:xfrm>
        </p:spPr>
        <p:txBody>
          <a:bodyPr/>
          <a:lstStyle/>
          <a:p>
            <a:r>
              <a:rPr lang="lv-LV" dirty="0" smtClean="0"/>
              <a:t>Spēles </a:t>
            </a:r>
            <a:r>
              <a:rPr lang="lv-LV" i="1" dirty="0" err="1"/>
              <a:t>b</a:t>
            </a:r>
            <a:r>
              <a:rPr lang="lv-LV" i="1" dirty="0" err="1" smtClean="0"/>
              <a:t>ouncing</a:t>
            </a:r>
            <a:r>
              <a:rPr lang="lv-LV" i="1" dirty="0" smtClean="0"/>
              <a:t> </a:t>
            </a:r>
            <a:r>
              <a:rPr lang="lv-LV" i="1" dirty="0" err="1" smtClean="0"/>
              <a:t>ball</a:t>
            </a:r>
            <a:r>
              <a:rPr lang="lv-LV" i="1" dirty="0" smtClean="0"/>
              <a:t> </a:t>
            </a:r>
            <a:r>
              <a:rPr lang="lv-LV" dirty="0" smtClean="0"/>
              <a:t>izstrāde</a:t>
            </a:r>
            <a:endParaRPr lang="lv-LV" dirty="0"/>
          </a:p>
        </p:txBody>
      </p:sp>
      <p:sp>
        <p:nvSpPr>
          <p:cNvPr id="3" name="Slaida numura vietturis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4" name="Attēls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8762" y="273767"/>
            <a:ext cx="3377337" cy="3610256"/>
          </a:xfrm>
          <a:prstGeom prst="rect">
            <a:avLst/>
          </a:prstGeom>
        </p:spPr>
      </p:pic>
      <p:pic>
        <p:nvPicPr>
          <p:cNvPr id="5" name="Attēls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" y="1352915"/>
            <a:ext cx="5347607" cy="4160948"/>
          </a:xfrm>
          <a:prstGeom prst="rect">
            <a:avLst/>
          </a:prstGeom>
        </p:spPr>
      </p:pic>
      <p:pic>
        <p:nvPicPr>
          <p:cNvPr id="6" name="Attēls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9716" y="2578986"/>
            <a:ext cx="4406970" cy="448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1808</TotalTime>
  <Words>429</Words>
  <Application>Microsoft Office PowerPoint</Application>
  <PresentationFormat>Platekrāna</PresentationFormat>
  <Paragraphs>107</Paragraphs>
  <Slides>19</Slides>
  <Notes>0</Notes>
  <HiddenSlides>0</HiddenSlides>
  <MMClips>0</MMClips>
  <ScaleCrop>false</ScaleCrop>
  <HeadingPairs>
    <vt:vector size="6" baseType="variant">
      <vt:variant>
        <vt:lpstr>Lietotie fonti</vt:lpstr>
      </vt:variant>
      <vt:variant>
        <vt:i4>6</vt:i4>
      </vt:variant>
      <vt:variant>
        <vt:lpstr>Dizains</vt:lpstr>
      </vt:variant>
      <vt:variant>
        <vt:i4>1</vt:i4>
      </vt:variant>
      <vt:variant>
        <vt:lpstr>Slaidu virsraksti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Nunito Light</vt:lpstr>
      <vt:lpstr>Symbol</vt:lpstr>
      <vt:lpstr>Times New Roman</vt:lpstr>
      <vt:lpstr>Office Theme</vt:lpstr>
      <vt:lpstr>“MULTI-GAMES” mājaslapas izstrāde</vt:lpstr>
      <vt:lpstr>Projekta uzdevumi</vt:lpstr>
      <vt:lpstr>Izmantotās tehnoloģijas</vt:lpstr>
      <vt:lpstr>Specifikācija </vt:lpstr>
      <vt:lpstr>Mājaslapas makets – Game choice</vt:lpstr>
      <vt:lpstr>Mājaslapas makets – Scoreboard, Friend list </vt:lpstr>
      <vt:lpstr>Mājaslapas makets – Spēļu lapas</vt:lpstr>
      <vt:lpstr>Spēles apraksts-bouncing ball</vt:lpstr>
      <vt:lpstr>Spēles bouncing ball izstrāde</vt:lpstr>
      <vt:lpstr>Spēles apraksts- Minesweeper</vt:lpstr>
      <vt:lpstr>Spēles minesweeper izstrāde</vt:lpstr>
      <vt:lpstr>Back-end izstrāde datu normalizācijai </vt:lpstr>
      <vt:lpstr>ER diagramma</vt:lpstr>
      <vt:lpstr>Front-end izstrāde, Web lapas</vt:lpstr>
      <vt:lpstr>Front-end izstrāde- spēļu lapas</vt:lpstr>
      <vt:lpstr>Testēšanas blokshēma</vt:lpstr>
      <vt:lpstr>Programmas demonstrācija</vt:lpstr>
      <vt:lpstr>Secinājumi</vt:lpstr>
      <vt:lpstr>PALDIES PAR UZMANĪBU!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“Labāko šaha spēļu apskata” mājaslapas izstrāde</dc:title>
  <dc:creator>Davis Vaceris</dc:creator>
  <cp:lastModifiedBy>Microsoft konts</cp:lastModifiedBy>
  <cp:revision>55</cp:revision>
  <dcterms:created xsi:type="dcterms:W3CDTF">2021-06-13T14:53:49Z</dcterms:created>
  <dcterms:modified xsi:type="dcterms:W3CDTF">2023-06-18T02:55:03Z</dcterms:modified>
</cp:coreProperties>
</file>